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880B3-EECF-47EA-8F6D-5BD18AEEF068}" v="1" dt="2022-09-09T12:25:53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6310" autoAdjust="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arasuo Miika" userId="fc53f306-a4e0-4700-a542-9353dc366b2b" providerId="ADAL" clId="{B91880B3-EECF-47EA-8F6D-5BD18AEEF068}"/>
    <pc:docChg chg="custSel addSld modSld">
      <pc:chgData name="Vaarasuo Miika" userId="fc53f306-a4e0-4700-a542-9353dc366b2b" providerId="ADAL" clId="{B91880B3-EECF-47EA-8F6D-5BD18AEEF068}" dt="2022-09-13T18:45:43.635" v="1746" actId="20577"/>
      <pc:docMkLst>
        <pc:docMk/>
      </pc:docMkLst>
      <pc:sldChg chg="modSp mod">
        <pc:chgData name="Vaarasuo Miika" userId="fc53f306-a4e0-4700-a542-9353dc366b2b" providerId="ADAL" clId="{B91880B3-EECF-47EA-8F6D-5BD18AEEF068}" dt="2022-09-09T12:23:13.364" v="37" actId="20577"/>
        <pc:sldMkLst>
          <pc:docMk/>
          <pc:sldMk cId="3162605195" sldId="256"/>
        </pc:sldMkLst>
        <pc:spChg chg="mod">
          <ac:chgData name="Vaarasuo Miika" userId="fc53f306-a4e0-4700-a542-9353dc366b2b" providerId="ADAL" clId="{B91880B3-EECF-47EA-8F6D-5BD18AEEF068}" dt="2022-09-09T12:23:02.749" v="14" actId="20577"/>
          <ac:spMkLst>
            <pc:docMk/>
            <pc:sldMk cId="3162605195" sldId="256"/>
            <ac:spMk id="2" creationId="{00000000-0000-0000-0000-000000000000}"/>
          </ac:spMkLst>
        </pc:spChg>
        <pc:spChg chg="mod">
          <ac:chgData name="Vaarasuo Miika" userId="fc53f306-a4e0-4700-a542-9353dc366b2b" providerId="ADAL" clId="{B91880B3-EECF-47EA-8F6D-5BD18AEEF068}" dt="2022-09-09T12:23:13.364" v="37" actId="20577"/>
          <ac:spMkLst>
            <pc:docMk/>
            <pc:sldMk cId="3162605195" sldId="256"/>
            <ac:spMk id="3" creationId="{00000000-0000-0000-0000-000000000000}"/>
          </ac:spMkLst>
        </pc:spChg>
      </pc:sldChg>
      <pc:sldChg chg="addSp delSp modSp mod">
        <pc:chgData name="Vaarasuo Miika" userId="fc53f306-a4e0-4700-a542-9353dc366b2b" providerId="ADAL" clId="{B91880B3-EECF-47EA-8F6D-5BD18AEEF068}" dt="2022-09-09T12:25:56.679" v="41" actId="478"/>
        <pc:sldMkLst>
          <pc:docMk/>
          <pc:sldMk cId="3309322185" sldId="258"/>
        </pc:sldMkLst>
        <pc:graphicFrameChg chg="mod">
          <ac:chgData name="Vaarasuo Miika" userId="fc53f306-a4e0-4700-a542-9353dc366b2b" providerId="ADAL" clId="{B91880B3-EECF-47EA-8F6D-5BD18AEEF068}" dt="2022-09-09T12:23:40.186" v="39" actId="14100"/>
          <ac:graphicFrameMkLst>
            <pc:docMk/>
            <pc:sldMk cId="3309322185" sldId="258"/>
            <ac:graphicFrameMk id="7" creationId="{8F5006AB-1FF2-D260-F90C-21A1666D2B9A}"/>
          </ac:graphicFrameMkLst>
        </pc:graphicFrameChg>
        <pc:cxnChg chg="add del mod">
          <ac:chgData name="Vaarasuo Miika" userId="fc53f306-a4e0-4700-a542-9353dc366b2b" providerId="ADAL" clId="{B91880B3-EECF-47EA-8F6D-5BD18AEEF068}" dt="2022-09-09T12:25:56.679" v="41" actId="478"/>
          <ac:cxnSpMkLst>
            <pc:docMk/>
            <pc:sldMk cId="3309322185" sldId="258"/>
            <ac:cxnSpMk id="15" creationId="{2E7E24B0-0A7A-951F-0F79-47C1FA19E4E7}"/>
          </ac:cxnSpMkLst>
        </pc:cxnChg>
      </pc:sldChg>
      <pc:sldChg chg="modSp new mod">
        <pc:chgData name="Vaarasuo Miika" userId="fc53f306-a4e0-4700-a542-9353dc366b2b" providerId="ADAL" clId="{B91880B3-EECF-47EA-8F6D-5BD18AEEF068}" dt="2022-09-13T18:45:43.635" v="1746" actId="20577"/>
        <pc:sldMkLst>
          <pc:docMk/>
          <pc:sldMk cId="3284636068" sldId="259"/>
        </pc:sldMkLst>
        <pc:spChg chg="mod">
          <ac:chgData name="Vaarasuo Miika" userId="fc53f306-a4e0-4700-a542-9353dc366b2b" providerId="ADAL" clId="{B91880B3-EECF-47EA-8F6D-5BD18AEEF068}" dt="2022-09-13T18:45:43.635" v="1746" actId="20577"/>
          <ac:spMkLst>
            <pc:docMk/>
            <pc:sldMk cId="3284636068" sldId="259"/>
            <ac:spMk id="3" creationId="{7CD86D1C-0D47-E39B-D967-CB36D67F4B49}"/>
          </ac:spMkLst>
        </pc:spChg>
      </pc:sldChg>
      <pc:sldChg chg="modSp new mod">
        <pc:chgData name="Vaarasuo Miika" userId="fc53f306-a4e0-4700-a542-9353dc366b2b" providerId="ADAL" clId="{B91880B3-EECF-47EA-8F6D-5BD18AEEF068}" dt="2022-09-13T18:38:26.424" v="1317" actId="20577"/>
        <pc:sldMkLst>
          <pc:docMk/>
          <pc:sldMk cId="3808637016" sldId="260"/>
        </pc:sldMkLst>
        <pc:spChg chg="mod">
          <ac:chgData name="Vaarasuo Miika" userId="fc53f306-a4e0-4700-a542-9353dc366b2b" providerId="ADAL" clId="{B91880B3-EECF-47EA-8F6D-5BD18AEEF068}" dt="2022-09-13T18:38:26.424" v="1317" actId="20577"/>
          <ac:spMkLst>
            <pc:docMk/>
            <pc:sldMk cId="3808637016" sldId="260"/>
            <ac:spMk id="3" creationId="{1125530A-57CE-E46F-EDD0-8167AC093EA4}"/>
          </ac:spMkLst>
        </pc:spChg>
      </pc:sldChg>
      <pc:sldChg chg="modSp new mod">
        <pc:chgData name="Vaarasuo Miika" userId="fc53f306-a4e0-4700-a542-9353dc366b2b" providerId="ADAL" clId="{B91880B3-EECF-47EA-8F6D-5BD18AEEF068}" dt="2022-09-13T18:44:56.282" v="1725" actId="20577"/>
        <pc:sldMkLst>
          <pc:docMk/>
          <pc:sldMk cId="929732133" sldId="261"/>
        </pc:sldMkLst>
        <pc:spChg chg="mod">
          <ac:chgData name="Vaarasuo Miika" userId="fc53f306-a4e0-4700-a542-9353dc366b2b" providerId="ADAL" clId="{B91880B3-EECF-47EA-8F6D-5BD18AEEF068}" dt="2022-09-13T18:44:56.282" v="1725" actId="20577"/>
          <ac:spMkLst>
            <pc:docMk/>
            <pc:sldMk cId="929732133" sldId="261"/>
            <ac:spMk id="3" creationId="{CB4CE2CD-4B0C-6C34-E54E-75A32984F0F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35CE0-1FC2-4991-BBC4-B3F7CB6186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126726A-2B64-47E0-8A54-A4410DAB5EAB}">
      <dgm:prSet phldrT="[Teksti]"/>
      <dgm:spPr/>
      <dgm:t>
        <a:bodyPr/>
        <a:lstStyle/>
        <a:p>
          <a:r>
            <a:rPr lang="fi-FI" dirty="0"/>
            <a:t>Step1</a:t>
          </a:r>
        </a:p>
      </dgm:t>
    </dgm:pt>
    <dgm:pt modelId="{D79B30AD-A915-4AE3-B382-7485F4C863C6}" type="parTrans" cxnId="{8D83725A-AA47-4F08-AFA4-430BE0F1B2B4}">
      <dgm:prSet/>
      <dgm:spPr/>
      <dgm:t>
        <a:bodyPr/>
        <a:lstStyle/>
        <a:p>
          <a:endParaRPr lang="fi-FI"/>
        </a:p>
      </dgm:t>
    </dgm:pt>
    <dgm:pt modelId="{BC5160FC-75FB-403F-92F0-60F91A404341}" type="sibTrans" cxnId="{8D83725A-AA47-4F08-AFA4-430BE0F1B2B4}">
      <dgm:prSet/>
      <dgm:spPr/>
      <dgm:t>
        <a:bodyPr/>
        <a:lstStyle/>
        <a:p>
          <a:endParaRPr lang="fi-FI"/>
        </a:p>
      </dgm:t>
    </dgm:pt>
    <dgm:pt modelId="{B1541C05-7B73-4D32-931D-8889D724366A}">
      <dgm:prSet phldrT="[Teksti]"/>
      <dgm:spPr/>
      <dgm:t>
        <a:bodyPr/>
        <a:lstStyle/>
        <a:p>
          <a:r>
            <a:rPr lang="fi-FI" dirty="0"/>
            <a:t>Carrier </a:t>
          </a:r>
          <a:r>
            <a:rPr lang="fi-FI" dirty="0" err="1"/>
            <a:t>detected</a:t>
          </a:r>
          <a:r>
            <a:rPr lang="fi-FI" dirty="0"/>
            <a:t> at </a:t>
          </a:r>
          <a:r>
            <a:rPr lang="fi-FI" dirty="0" err="1"/>
            <a:t>sensor</a:t>
          </a:r>
          <a:r>
            <a:rPr lang="fi-FI" dirty="0"/>
            <a:t> –B1</a:t>
          </a:r>
        </a:p>
      </dgm:t>
    </dgm:pt>
    <dgm:pt modelId="{00D238BD-8E89-42F6-9D5D-AD5D49B1C3E0}" type="parTrans" cxnId="{38B17C58-D57A-402D-A936-A91F800818B2}">
      <dgm:prSet/>
      <dgm:spPr/>
      <dgm:t>
        <a:bodyPr/>
        <a:lstStyle/>
        <a:p>
          <a:endParaRPr lang="fi-FI"/>
        </a:p>
      </dgm:t>
    </dgm:pt>
    <dgm:pt modelId="{8B686B87-6AE1-4A56-8F64-989AAF75857B}" type="sibTrans" cxnId="{38B17C58-D57A-402D-A936-A91F800818B2}">
      <dgm:prSet/>
      <dgm:spPr/>
      <dgm:t>
        <a:bodyPr/>
        <a:lstStyle/>
        <a:p>
          <a:endParaRPr lang="fi-FI"/>
        </a:p>
      </dgm:t>
    </dgm:pt>
    <dgm:pt modelId="{ADF9C5B5-D368-40AF-81F2-9A25B2AE6ADA}">
      <dgm:prSet phldrT="[Teksti]"/>
      <dgm:spPr/>
      <dgm:t>
        <a:bodyPr/>
        <a:lstStyle/>
        <a:p>
          <a:r>
            <a:rPr lang="fi-FI" dirty="0"/>
            <a:t>Step2</a:t>
          </a:r>
        </a:p>
      </dgm:t>
    </dgm:pt>
    <dgm:pt modelId="{333C4381-5EF0-4DEE-BA26-B97BFF157675}" type="parTrans" cxnId="{1D7B6F06-6361-48A8-8E88-4D7D23FDB4E5}">
      <dgm:prSet/>
      <dgm:spPr/>
      <dgm:t>
        <a:bodyPr/>
        <a:lstStyle/>
        <a:p>
          <a:endParaRPr lang="fi-FI"/>
        </a:p>
      </dgm:t>
    </dgm:pt>
    <dgm:pt modelId="{EAC18E5F-48BA-4A75-84B9-5FF784526495}" type="sibTrans" cxnId="{1D7B6F06-6361-48A8-8E88-4D7D23FDB4E5}">
      <dgm:prSet/>
      <dgm:spPr/>
      <dgm:t>
        <a:bodyPr/>
        <a:lstStyle/>
        <a:p>
          <a:endParaRPr lang="fi-FI"/>
        </a:p>
      </dgm:t>
    </dgm:pt>
    <dgm:pt modelId="{629331C9-999A-4C13-AC1C-7623A5F8925C}">
      <dgm:prSet phldrT="[Teksti]"/>
      <dgm:spPr/>
      <dgm:t>
        <a:bodyPr/>
        <a:lstStyle/>
        <a:p>
          <a:r>
            <a:rPr lang="fi-FI" dirty="0" err="1"/>
            <a:t>Request</a:t>
          </a:r>
          <a:r>
            <a:rPr lang="fi-FI" dirty="0"/>
            <a:t> </a:t>
          </a:r>
          <a:r>
            <a:rPr lang="fi-FI" dirty="0" err="1"/>
            <a:t>carrier</a:t>
          </a:r>
          <a:r>
            <a:rPr lang="fi-FI" dirty="0"/>
            <a:t> ID data </a:t>
          </a:r>
          <a:r>
            <a:rPr lang="fi-FI" dirty="0" err="1"/>
            <a:t>from</a:t>
          </a:r>
          <a:r>
            <a:rPr lang="fi-FI" dirty="0"/>
            <a:t> MES</a:t>
          </a:r>
        </a:p>
      </dgm:t>
    </dgm:pt>
    <dgm:pt modelId="{1B515B8B-5472-480B-9F8E-CE13626992AC}" type="parTrans" cxnId="{80A25A3D-1E6D-4EDD-8843-088CE98D5720}">
      <dgm:prSet/>
      <dgm:spPr/>
      <dgm:t>
        <a:bodyPr/>
        <a:lstStyle/>
        <a:p>
          <a:endParaRPr lang="fi-FI"/>
        </a:p>
      </dgm:t>
    </dgm:pt>
    <dgm:pt modelId="{ECE6FD39-1B0C-4D1D-A263-3C849C4F9EEA}" type="sibTrans" cxnId="{80A25A3D-1E6D-4EDD-8843-088CE98D5720}">
      <dgm:prSet/>
      <dgm:spPr/>
      <dgm:t>
        <a:bodyPr/>
        <a:lstStyle/>
        <a:p>
          <a:endParaRPr lang="fi-FI"/>
        </a:p>
      </dgm:t>
    </dgm:pt>
    <dgm:pt modelId="{D2719D12-2741-4253-B5E1-F94E19D3460E}">
      <dgm:prSet phldrT="[Teksti]"/>
      <dgm:spPr/>
      <dgm:t>
        <a:bodyPr/>
        <a:lstStyle/>
        <a:p>
          <a:r>
            <a:rPr lang="fi-FI" dirty="0"/>
            <a:t>Step3</a:t>
          </a:r>
        </a:p>
      </dgm:t>
    </dgm:pt>
    <dgm:pt modelId="{3A19BDF5-1D41-4D51-978B-69FBFD13878D}" type="parTrans" cxnId="{3EF5F436-8C09-4828-A7EC-97F7A2800F75}">
      <dgm:prSet/>
      <dgm:spPr/>
      <dgm:t>
        <a:bodyPr/>
        <a:lstStyle/>
        <a:p>
          <a:endParaRPr lang="fi-FI"/>
        </a:p>
      </dgm:t>
    </dgm:pt>
    <dgm:pt modelId="{4C5AA608-46A3-4175-96A3-0713F954F380}" type="sibTrans" cxnId="{3EF5F436-8C09-4828-A7EC-97F7A2800F75}">
      <dgm:prSet/>
      <dgm:spPr/>
      <dgm:t>
        <a:bodyPr/>
        <a:lstStyle/>
        <a:p>
          <a:endParaRPr lang="fi-FI"/>
        </a:p>
      </dgm:t>
    </dgm:pt>
    <dgm:pt modelId="{2A7E82A6-779C-4865-8A49-8B8AF24CACCE}">
      <dgm:prSet phldrT="[Teksti]"/>
      <dgm:spPr/>
      <dgm:t>
        <a:bodyPr/>
        <a:lstStyle/>
        <a:p>
          <a:r>
            <a:rPr lang="fi-FI" dirty="0" err="1"/>
            <a:t>Request</a:t>
          </a:r>
          <a:r>
            <a:rPr lang="fi-FI" dirty="0"/>
            <a:t> action </a:t>
          </a:r>
          <a:r>
            <a:rPr lang="fi-FI" dirty="0" err="1"/>
            <a:t>list</a:t>
          </a:r>
          <a:r>
            <a:rPr lang="fi-FI" dirty="0"/>
            <a:t> </a:t>
          </a:r>
          <a:r>
            <a:rPr lang="fi-FI" dirty="0" err="1"/>
            <a:t>from</a:t>
          </a:r>
          <a:r>
            <a:rPr lang="fi-FI" dirty="0"/>
            <a:t> MES</a:t>
          </a:r>
        </a:p>
      </dgm:t>
    </dgm:pt>
    <dgm:pt modelId="{BFEA3BBC-07B7-4C09-BDF5-33DD6E8EFBBE}" type="parTrans" cxnId="{C755F867-9D88-4FC0-B62F-5A24EF050453}">
      <dgm:prSet/>
      <dgm:spPr/>
      <dgm:t>
        <a:bodyPr/>
        <a:lstStyle/>
        <a:p>
          <a:endParaRPr lang="fi-FI"/>
        </a:p>
      </dgm:t>
    </dgm:pt>
    <dgm:pt modelId="{6004462E-7300-4989-9F81-581824844918}" type="sibTrans" cxnId="{C755F867-9D88-4FC0-B62F-5A24EF050453}">
      <dgm:prSet/>
      <dgm:spPr/>
      <dgm:t>
        <a:bodyPr/>
        <a:lstStyle/>
        <a:p>
          <a:endParaRPr lang="fi-FI"/>
        </a:p>
      </dgm:t>
    </dgm:pt>
    <dgm:pt modelId="{566F712B-DEB5-4140-9F0B-0445792AA3ED}">
      <dgm:prSet phldrT="[Teksti]"/>
      <dgm:spPr/>
      <dgm:t>
        <a:bodyPr/>
        <a:lstStyle/>
        <a:p>
          <a:r>
            <a:rPr lang="fi-FI" dirty="0"/>
            <a:t>Carrier ID </a:t>
          </a:r>
          <a:r>
            <a:rPr lang="fi-FI" dirty="0" err="1"/>
            <a:t>validated</a:t>
          </a:r>
          <a:r>
            <a:rPr lang="fi-FI" dirty="0"/>
            <a:t> -&gt; Step4</a:t>
          </a:r>
        </a:p>
      </dgm:t>
    </dgm:pt>
    <dgm:pt modelId="{23E9A410-EBEB-4031-AD3E-44ED56EA069D}" type="parTrans" cxnId="{EC89D350-6A72-4400-9017-49B72F586415}">
      <dgm:prSet/>
      <dgm:spPr/>
      <dgm:t>
        <a:bodyPr/>
        <a:lstStyle/>
        <a:p>
          <a:endParaRPr lang="fi-FI"/>
        </a:p>
      </dgm:t>
    </dgm:pt>
    <dgm:pt modelId="{4F07A796-E6EC-4FEC-8D75-DBB9909E197F}" type="sibTrans" cxnId="{EC89D350-6A72-4400-9017-49B72F586415}">
      <dgm:prSet/>
      <dgm:spPr/>
      <dgm:t>
        <a:bodyPr/>
        <a:lstStyle/>
        <a:p>
          <a:endParaRPr lang="fi-FI"/>
        </a:p>
      </dgm:t>
    </dgm:pt>
    <dgm:pt modelId="{13E6E0E4-CCB7-4CCF-995D-CD831EE6ADC7}">
      <dgm:prSet phldrT="[Teksti]"/>
      <dgm:spPr/>
      <dgm:t>
        <a:bodyPr/>
        <a:lstStyle/>
        <a:p>
          <a:r>
            <a:rPr lang="fi-FI" dirty="0"/>
            <a:t>Action -&gt; Step5</a:t>
          </a:r>
        </a:p>
      </dgm:t>
    </dgm:pt>
    <dgm:pt modelId="{8A7E5B29-2C52-4F3A-A362-2C930BA1B526}" type="parTrans" cxnId="{A0A8A143-0488-4220-8F1E-0CE0495397BE}">
      <dgm:prSet/>
      <dgm:spPr/>
      <dgm:t>
        <a:bodyPr/>
        <a:lstStyle/>
        <a:p>
          <a:endParaRPr lang="fi-FI"/>
        </a:p>
      </dgm:t>
    </dgm:pt>
    <dgm:pt modelId="{ACC21F74-BCD9-4B42-9DC8-3C630CCFD1AC}" type="sibTrans" cxnId="{A0A8A143-0488-4220-8F1E-0CE0495397BE}">
      <dgm:prSet/>
      <dgm:spPr/>
      <dgm:t>
        <a:bodyPr/>
        <a:lstStyle/>
        <a:p>
          <a:endParaRPr lang="fi-FI"/>
        </a:p>
      </dgm:t>
    </dgm:pt>
    <dgm:pt modelId="{92B23130-9578-4D4C-B599-2D9799C37EF8}">
      <dgm:prSet phldrT="[Teksti]"/>
      <dgm:spPr/>
      <dgm:t>
        <a:bodyPr/>
        <a:lstStyle/>
        <a:p>
          <a:r>
            <a:rPr lang="fi-FI" dirty="0" err="1"/>
            <a:t>Completion</a:t>
          </a:r>
          <a:r>
            <a:rPr lang="fi-FI" dirty="0"/>
            <a:t> of </a:t>
          </a:r>
          <a:r>
            <a:rPr lang="fi-FI" dirty="0" err="1"/>
            <a:t>work</a:t>
          </a:r>
          <a:r>
            <a:rPr lang="fi-FI" dirty="0"/>
            <a:t> </a:t>
          </a:r>
          <a:r>
            <a:rPr lang="fi-FI" dirty="0" err="1"/>
            <a:t>by</a:t>
          </a:r>
          <a:r>
            <a:rPr lang="fi-FI" dirty="0"/>
            <a:t> </a:t>
          </a:r>
          <a:r>
            <a:rPr lang="fi-FI" dirty="0" err="1"/>
            <a:t>station</a:t>
          </a:r>
          <a:r>
            <a:rPr lang="fi-FI" dirty="0"/>
            <a:t> -&gt; Step6</a:t>
          </a:r>
        </a:p>
      </dgm:t>
    </dgm:pt>
    <dgm:pt modelId="{08214F43-028A-4BF5-B2D4-780985B38E6C}" type="parTrans" cxnId="{A019CCB3-5234-48C5-AAE5-C44935472845}">
      <dgm:prSet/>
      <dgm:spPr/>
      <dgm:t>
        <a:bodyPr/>
        <a:lstStyle/>
        <a:p>
          <a:endParaRPr lang="fi-FI"/>
        </a:p>
      </dgm:t>
    </dgm:pt>
    <dgm:pt modelId="{E2CDCE4A-0BA4-4589-B299-57770E91FEDC}" type="sibTrans" cxnId="{A019CCB3-5234-48C5-AAE5-C44935472845}">
      <dgm:prSet/>
      <dgm:spPr/>
      <dgm:t>
        <a:bodyPr/>
        <a:lstStyle/>
        <a:p>
          <a:endParaRPr lang="fi-FI"/>
        </a:p>
      </dgm:t>
    </dgm:pt>
    <dgm:pt modelId="{2AD77BAC-2B3B-4E55-9594-3470C7C08EBB}">
      <dgm:prSet phldrT="[Teksti]"/>
      <dgm:spPr/>
      <dgm:t>
        <a:bodyPr/>
        <a:lstStyle/>
        <a:p>
          <a:r>
            <a:rPr lang="fi-FI" dirty="0" err="1"/>
            <a:t>Signal</a:t>
          </a:r>
          <a:r>
            <a:rPr lang="fi-FI" dirty="0"/>
            <a:t> MES </a:t>
          </a:r>
          <a:r>
            <a:rPr lang="fi-FI" dirty="0" err="1"/>
            <a:t>that</a:t>
          </a:r>
          <a:r>
            <a:rPr lang="fi-FI" dirty="0"/>
            <a:t> </a:t>
          </a:r>
          <a:r>
            <a:rPr lang="fi-FI" dirty="0" err="1"/>
            <a:t>work</a:t>
          </a:r>
          <a:r>
            <a:rPr lang="fi-FI" dirty="0"/>
            <a:t> is in </a:t>
          </a:r>
          <a:r>
            <a:rPr lang="fi-FI" dirty="0" err="1"/>
            <a:t>progress</a:t>
          </a:r>
          <a:endParaRPr lang="fi-FI" dirty="0"/>
        </a:p>
      </dgm:t>
    </dgm:pt>
    <dgm:pt modelId="{7CC80E5D-3DB0-4438-A628-1BEDD32E8F2A}" type="parTrans" cxnId="{09AD8D86-6DEB-46AF-9FF5-A7AC50093338}">
      <dgm:prSet/>
      <dgm:spPr/>
      <dgm:t>
        <a:bodyPr/>
        <a:lstStyle/>
        <a:p>
          <a:endParaRPr lang="fi-FI"/>
        </a:p>
      </dgm:t>
    </dgm:pt>
    <dgm:pt modelId="{08B991F1-4716-4A43-9B0A-DE63A7D90C0B}" type="sibTrans" cxnId="{09AD8D86-6DEB-46AF-9FF5-A7AC50093338}">
      <dgm:prSet/>
      <dgm:spPr/>
      <dgm:t>
        <a:bodyPr/>
        <a:lstStyle/>
        <a:p>
          <a:endParaRPr lang="fi-FI"/>
        </a:p>
      </dgm:t>
    </dgm:pt>
    <dgm:pt modelId="{38A0F3C3-3DA9-4D4F-8359-2527C329477D}">
      <dgm:prSet phldrT="[Teksti]"/>
      <dgm:spPr/>
      <dgm:t>
        <a:bodyPr/>
        <a:lstStyle/>
        <a:p>
          <a:r>
            <a:rPr lang="fi-FI" dirty="0"/>
            <a:t>Is an action </a:t>
          </a:r>
          <a:r>
            <a:rPr lang="fi-FI" dirty="0" err="1"/>
            <a:t>required</a:t>
          </a:r>
          <a:r>
            <a:rPr lang="fi-FI" dirty="0"/>
            <a:t> for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segment</a:t>
          </a:r>
          <a:r>
            <a:rPr lang="fi-FI" dirty="0"/>
            <a:t>?</a:t>
          </a:r>
        </a:p>
      </dgm:t>
    </dgm:pt>
    <dgm:pt modelId="{6CCA5C55-A91C-4368-B04A-E14BF82AF184}" type="parTrans" cxnId="{076A9818-3D1F-4980-A6F7-6A4E3B02A10E}">
      <dgm:prSet/>
      <dgm:spPr/>
      <dgm:t>
        <a:bodyPr/>
        <a:lstStyle/>
        <a:p>
          <a:endParaRPr lang="fi-FI"/>
        </a:p>
      </dgm:t>
    </dgm:pt>
    <dgm:pt modelId="{6BFE46A6-49CE-470F-99A6-B38D247B787B}" type="sibTrans" cxnId="{076A9818-3D1F-4980-A6F7-6A4E3B02A10E}">
      <dgm:prSet/>
      <dgm:spPr/>
      <dgm:t>
        <a:bodyPr/>
        <a:lstStyle/>
        <a:p>
          <a:endParaRPr lang="fi-FI"/>
        </a:p>
      </dgm:t>
    </dgm:pt>
    <dgm:pt modelId="{6A5A5CE7-0FB9-4275-843A-B0CCB32313AA}">
      <dgm:prSet phldrT="[Teksti]"/>
      <dgm:spPr/>
      <dgm:t>
        <a:bodyPr/>
        <a:lstStyle/>
        <a:p>
          <a:r>
            <a:rPr lang="fi-FI" dirty="0"/>
            <a:t>Carrier </a:t>
          </a:r>
          <a:r>
            <a:rPr lang="fi-FI" dirty="0" err="1"/>
            <a:t>moves</a:t>
          </a:r>
          <a:r>
            <a:rPr lang="fi-FI" dirty="0"/>
            <a:t> </a:t>
          </a:r>
          <a:r>
            <a:rPr lang="fi-FI" dirty="0" err="1"/>
            <a:t>from</a:t>
          </a:r>
          <a:r>
            <a:rPr lang="fi-FI" dirty="0"/>
            <a:t> </a:t>
          </a:r>
          <a:r>
            <a:rPr lang="fi-FI" dirty="0" err="1"/>
            <a:t>sensor</a:t>
          </a:r>
          <a:r>
            <a:rPr lang="fi-FI" dirty="0"/>
            <a:t> –B1, </a:t>
          </a:r>
          <a:r>
            <a:rPr lang="fi-FI" dirty="0" err="1"/>
            <a:t>start</a:t>
          </a:r>
          <a:r>
            <a:rPr lang="fi-FI" dirty="0"/>
            <a:t> of </a:t>
          </a:r>
          <a:r>
            <a:rPr lang="fi-FI" dirty="0" err="1"/>
            <a:t>step</a:t>
          </a:r>
          <a:r>
            <a:rPr lang="fi-FI" dirty="0"/>
            <a:t> </a:t>
          </a:r>
          <a:r>
            <a:rPr lang="fi-FI" dirty="0" err="1"/>
            <a:t>sequence</a:t>
          </a:r>
          <a:r>
            <a:rPr lang="fi-FI" dirty="0"/>
            <a:t> for </a:t>
          </a:r>
          <a:r>
            <a:rPr lang="fi-FI" dirty="0" err="1"/>
            <a:t>station</a:t>
          </a:r>
          <a:endParaRPr lang="fi-FI" dirty="0"/>
        </a:p>
      </dgm:t>
    </dgm:pt>
    <dgm:pt modelId="{63D4E20D-BF49-4F03-B64D-41E9BC9EBF1F}" type="parTrans" cxnId="{EAEEC38C-3996-4854-97FC-F23E95982E57}">
      <dgm:prSet/>
      <dgm:spPr/>
      <dgm:t>
        <a:bodyPr/>
        <a:lstStyle/>
        <a:p>
          <a:endParaRPr lang="fi-FI"/>
        </a:p>
      </dgm:t>
    </dgm:pt>
    <dgm:pt modelId="{97B6C371-A19C-4C7D-9D56-282D81EDB79A}" type="sibTrans" cxnId="{EAEEC38C-3996-4854-97FC-F23E95982E57}">
      <dgm:prSet/>
      <dgm:spPr/>
      <dgm:t>
        <a:bodyPr/>
        <a:lstStyle/>
        <a:p>
          <a:endParaRPr lang="fi-FI"/>
        </a:p>
      </dgm:t>
    </dgm:pt>
    <dgm:pt modelId="{C2DC8965-F6AA-40A2-9BAD-16A8E2844E31}" type="pres">
      <dgm:prSet presAssocID="{58635CE0-1FC2-4991-BBC4-B3F7CB61869C}" presName="Name0" presStyleCnt="0">
        <dgm:presLayoutVars>
          <dgm:dir/>
          <dgm:animLvl val="lvl"/>
          <dgm:resizeHandles val="exact"/>
        </dgm:presLayoutVars>
      </dgm:prSet>
      <dgm:spPr/>
    </dgm:pt>
    <dgm:pt modelId="{334118CB-024E-423F-A115-2DE416C71068}" type="pres">
      <dgm:prSet presAssocID="{92B23130-9578-4D4C-B599-2D9799C37EF8}" presName="boxAndChildren" presStyleCnt="0"/>
      <dgm:spPr/>
    </dgm:pt>
    <dgm:pt modelId="{4CBD659E-D013-4CC4-9689-AF6B504E3DF2}" type="pres">
      <dgm:prSet presAssocID="{92B23130-9578-4D4C-B599-2D9799C37EF8}" presName="parentTextBox" presStyleLbl="node1" presStyleIdx="0" presStyleCnt="6"/>
      <dgm:spPr/>
    </dgm:pt>
    <dgm:pt modelId="{60528E8D-758A-4A14-91C8-A4AA427C6B31}" type="pres">
      <dgm:prSet presAssocID="{92B23130-9578-4D4C-B599-2D9799C37EF8}" presName="entireBox" presStyleLbl="node1" presStyleIdx="0" presStyleCnt="6"/>
      <dgm:spPr/>
    </dgm:pt>
    <dgm:pt modelId="{AF5B461C-B051-4F39-8DDE-1ABA2CB0003A}" type="pres">
      <dgm:prSet presAssocID="{92B23130-9578-4D4C-B599-2D9799C37EF8}" presName="descendantBox" presStyleCnt="0"/>
      <dgm:spPr/>
    </dgm:pt>
    <dgm:pt modelId="{8E497E0A-AA2D-41B6-B039-3B4CE5C3EE53}" type="pres">
      <dgm:prSet presAssocID="{2AD77BAC-2B3B-4E55-9594-3470C7C08EBB}" presName="childTextBox" presStyleLbl="fgAccFollowNode1" presStyleIdx="0" presStyleCnt="6">
        <dgm:presLayoutVars>
          <dgm:bulletEnabled val="1"/>
        </dgm:presLayoutVars>
      </dgm:prSet>
      <dgm:spPr/>
    </dgm:pt>
    <dgm:pt modelId="{9DD9742B-04AD-47E4-AA9C-E1E53508D05A}" type="pres">
      <dgm:prSet presAssocID="{ACC21F74-BCD9-4B42-9DC8-3C630CCFD1AC}" presName="sp" presStyleCnt="0"/>
      <dgm:spPr/>
    </dgm:pt>
    <dgm:pt modelId="{BD4DABC1-72D4-4590-99FA-F9C07A6E8D3D}" type="pres">
      <dgm:prSet presAssocID="{13E6E0E4-CCB7-4CCF-995D-CD831EE6ADC7}" presName="arrowAndChildren" presStyleCnt="0"/>
      <dgm:spPr/>
    </dgm:pt>
    <dgm:pt modelId="{E12836CE-FEE9-4016-9378-300131B33754}" type="pres">
      <dgm:prSet presAssocID="{13E6E0E4-CCB7-4CCF-995D-CD831EE6ADC7}" presName="parentTextArrow" presStyleLbl="node1" presStyleIdx="0" presStyleCnt="6"/>
      <dgm:spPr/>
    </dgm:pt>
    <dgm:pt modelId="{752A6F08-ED94-4EDA-AE46-9A4EFE9E96E2}" type="pres">
      <dgm:prSet presAssocID="{13E6E0E4-CCB7-4CCF-995D-CD831EE6ADC7}" presName="arrow" presStyleLbl="node1" presStyleIdx="1" presStyleCnt="6"/>
      <dgm:spPr/>
    </dgm:pt>
    <dgm:pt modelId="{EE0665B6-85C9-4A51-A4DC-4E4A0BBD8DF6}" type="pres">
      <dgm:prSet presAssocID="{13E6E0E4-CCB7-4CCF-995D-CD831EE6ADC7}" presName="descendantArrow" presStyleCnt="0"/>
      <dgm:spPr/>
    </dgm:pt>
    <dgm:pt modelId="{BE4F622F-84BC-467E-B048-91645394266D}" type="pres">
      <dgm:prSet presAssocID="{6A5A5CE7-0FB9-4275-843A-B0CCB32313AA}" presName="childTextArrow" presStyleLbl="fgAccFollowNode1" presStyleIdx="1" presStyleCnt="6">
        <dgm:presLayoutVars>
          <dgm:bulletEnabled val="1"/>
        </dgm:presLayoutVars>
      </dgm:prSet>
      <dgm:spPr/>
    </dgm:pt>
    <dgm:pt modelId="{0F49CD7A-947D-4811-81DC-7916396233ED}" type="pres">
      <dgm:prSet presAssocID="{4F07A796-E6EC-4FEC-8D75-DBB9909E197F}" presName="sp" presStyleCnt="0"/>
      <dgm:spPr/>
    </dgm:pt>
    <dgm:pt modelId="{CEE391E0-4A5F-4CE4-8B72-2C4B63BDBA57}" type="pres">
      <dgm:prSet presAssocID="{566F712B-DEB5-4140-9F0B-0445792AA3ED}" presName="arrowAndChildren" presStyleCnt="0"/>
      <dgm:spPr/>
    </dgm:pt>
    <dgm:pt modelId="{BBE8A956-81EE-4D8E-B61D-33D852CF1700}" type="pres">
      <dgm:prSet presAssocID="{566F712B-DEB5-4140-9F0B-0445792AA3ED}" presName="parentTextArrow" presStyleLbl="node1" presStyleIdx="1" presStyleCnt="6"/>
      <dgm:spPr/>
    </dgm:pt>
    <dgm:pt modelId="{DF87081F-CEEC-4231-8411-A81975D8D06E}" type="pres">
      <dgm:prSet presAssocID="{566F712B-DEB5-4140-9F0B-0445792AA3ED}" presName="arrow" presStyleLbl="node1" presStyleIdx="2" presStyleCnt="6"/>
      <dgm:spPr/>
    </dgm:pt>
    <dgm:pt modelId="{3801D766-ABDF-4911-A29A-958E1FDE2477}" type="pres">
      <dgm:prSet presAssocID="{566F712B-DEB5-4140-9F0B-0445792AA3ED}" presName="descendantArrow" presStyleCnt="0"/>
      <dgm:spPr/>
    </dgm:pt>
    <dgm:pt modelId="{39E71879-4586-4E03-8CE1-80C95CC1A328}" type="pres">
      <dgm:prSet presAssocID="{38A0F3C3-3DA9-4D4F-8359-2527C329477D}" presName="childTextArrow" presStyleLbl="fgAccFollowNode1" presStyleIdx="2" presStyleCnt="6">
        <dgm:presLayoutVars>
          <dgm:bulletEnabled val="1"/>
        </dgm:presLayoutVars>
      </dgm:prSet>
      <dgm:spPr/>
    </dgm:pt>
    <dgm:pt modelId="{7995B22B-8809-4421-937E-1A12B5AEC87C}" type="pres">
      <dgm:prSet presAssocID="{4C5AA608-46A3-4175-96A3-0713F954F380}" presName="sp" presStyleCnt="0"/>
      <dgm:spPr/>
    </dgm:pt>
    <dgm:pt modelId="{867041F2-F556-4BC8-8648-FA3C1E3ECD57}" type="pres">
      <dgm:prSet presAssocID="{D2719D12-2741-4253-B5E1-F94E19D3460E}" presName="arrowAndChildren" presStyleCnt="0"/>
      <dgm:spPr/>
    </dgm:pt>
    <dgm:pt modelId="{AA1031FC-10ED-457E-BADB-114CAB6E54B1}" type="pres">
      <dgm:prSet presAssocID="{D2719D12-2741-4253-B5E1-F94E19D3460E}" presName="parentTextArrow" presStyleLbl="node1" presStyleIdx="2" presStyleCnt="6"/>
      <dgm:spPr/>
    </dgm:pt>
    <dgm:pt modelId="{ED4A9443-A88B-4BA6-961E-34704FC2CC7F}" type="pres">
      <dgm:prSet presAssocID="{D2719D12-2741-4253-B5E1-F94E19D3460E}" presName="arrow" presStyleLbl="node1" presStyleIdx="3" presStyleCnt="6"/>
      <dgm:spPr/>
    </dgm:pt>
    <dgm:pt modelId="{248B547E-9CDD-40C5-A3E8-DE0564950A87}" type="pres">
      <dgm:prSet presAssocID="{D2719D12-2741-4253-B5E1-F94E19D3460E}" presName="descendantArrow" presStyleCnt="0"/>
      <dgm:spPr/>
    </dgm:pt>
    <dgm:pt modelId="{AC5988E4-684F-48DA-8E7E-3C69F2CEA5F1}" type="pres">
      <dgm:prSet presAssocID="{2A7E82A6-779C-4865-8A49-8B8AF24CACCE}" presName="childTextArrow" presStyleLbl="fgAccFollowNode1" presStyleIdx="3" presStyleCnt="6">
        <dgm:presLayoutVars>
          <dgm:bulletEnabled val="1"/>
        </dgm:presLayoutVars>
      </dgm:prSet>
      <dgm:spPr/>
    </dgm:pt>
    <dgm:pt modelId="{F50EB8C3-D015-47CF-AC0F-14ADC8033F0A}" type="pres">
      <dgm:prSet presAssocID="{EAC18E5F-48BA-4A75-84B9-5FF784526495}" presName="sp" presStyleCnt="0"/>
      <dgm:spPr/>
    </dgm:pt>
    <dgm:pt modelId="{D5936A99-054B-4F74-8689-321EB3CBB673}" type="pres">
      <dgm:prSet presAssocID="{ADF9C5B5-D368-40AF-81F2-9A25B2AE6ADA}" presName="arrowAndChildren" presStyleCnt="0"/>
      <dgm:spPr/>
    </dgm:pt>
    <dgm:pt modelId="{6C3BCFCB-1DDA-4DA1-AC24-B23922D80DEB}" type="pres">
      <dgm:prSet presAssocID="{ADF9C5B5-D368-40AF-81F2-9A25B2AE6ADA}" presName="parentTextArrow" presStyleLbl="node1" presStyleIdx="3" presStyleCnt="6"/>
      <dgm:spPr/>
    </dgm:pt>
    <dgm:pt modelId="{DFB9D2BF-A372-4786-B225-7C7FC0E36CE6}" type="pres">
      <dgm:prSet presAssocID="{ADF9C5B5-D368-40AF-81F2-9A25B2AE6ADA}" presName="arrow" presStyleLbl="node1" presStyleIdx="4" presStyleCnt="6"/>
      <dgm:spPr/>
    </dgm:pt>
    <dgm:pt modelId="{C95EC5F2-4B6B-4B4C-9DE9-5FF0E1813775}" type="pres">
      <dgm:prSet presAssocID="{ADF9C5B5-D368-40AF-81F2-9A25B2AE6ADA}" presName="descendantArrow" presStyleCnt="0"/>
      <dgm:spPr/>
    </dgm:pt>
    <dgm:pt modelId="{B3D404A3-A656-4BDE-8890-936149C20E17}" type="pres">
      <dgm:prSet presAssocID="{629331C9-999A-4C13-AC1C-7623A5F8925C}" presName="childTextArrow" presStyleLbl="fgAccFollowNode1" presStyleIdx="4" presStyleCnt="6">
        <dgm:presLayoutVars>
          <dgm:bulletEnabled val="1"/>
        </dgm:presLayoutVars>
      </dgm:prSet>
      <dgm:spPr/>
    </dgm:pt>
    <dgm:pt modelId="{29CD0192-80DA-4A14-910A-7F3B851D869E}" type="pres">
      <dgm:prSet presAssocID="{BC5160FC-75FB-403F-92F0-60F91A404341}" presName="sp" presStyleCnt="0"/>
      <dgm:spPr/>
    </dgm:pt>
    <dgm:pt modelId="{FF30FAD6-7692-43A2-85D6-61DE67A4545C}" type="pres">
      <dgm:prSet presAssocID="{A126726A-2B64-47E0-8A54-A4410DAB5EAB}" presName="arrowAndChildren" presStyleCnt="0"/>
      <dgm:spPr/>
    </dgm:pt>
    <dgm:pt modelId="{C5BB3725-C5D9-48E0-BE76-27C6A9B03FD5}" type="pres">
      <dgm:prSet presAssocID="{A126726A-2B64-47E0-8A54-A4410DAB5EAB}" presName="parentTextArrow" presStyleLbl="node1" presStyleIdx="4" presStyleCnt="6"/>
      <dgm:spPr/>
    </dgm:pt>
    <dgm:pt modelId="{CC5005F5-AF96-4843-A2E8-DE71EEA89CBE}" type="pres">
      <dgm:prSet presAssocID="{A126726A-2B64-47E0-8A54-A4410DAB5EAB}" presName="arrow" presStyleLbl="node1" presStyleIdx="5" presStyleCnt="6"/>
      <dgm:spPr/>
    </dgm:pt>
    <dgm:pt modelId="{0AD29048-5D7D-4EC2-80A8-3116C0F0C8A7}" type="pres">
      <dgm:prSet presAssocID="{A126726A-2B64-47E0-8A54-A4410DAB5EAB}" presName="descendantArrow" presStyleCnt="0"/>
      <dgm:spPr/>
    </dgm:pt>
    <dgm:pt modelId="{1293FAAB-C603-4127-8411-95F324A407EE}" type="pres">
      <dgm:prSet presAssocID="{B1541C05-7B73-4D32-931D-8889D724366A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1D7B6F06-6361-48A8-8E88-4D7D23FDB4E5}" srcId="{58635CE0-1FC2-4991-BBC4-B3F7CB61869C}" destId="{ADF9C5B5-D368-40AF-81F2-9A25B2AE6ADA}" srcOrd="1" destOrd="0" parTransId="{333C4381-5EF0-4DEE-BA26-B97BFF157675}" sibTransId="{EAC18E5F-48BA-4A75-84B9-5FF784526495}"/>
    <dgm:cxn modelId="{076A9818-3D1F-4980-A6F7-6A4E3B02A10E}" srcId="{566F712B-DEB5-4140-9F0B-0445792AA3ED}" destId="{38A0F3C3-3DA9-4D4F-8359-2527C329477D}" srcOrd="0" destOrd="0" parTransId="{6CCA5C55-A91C-4368-B04A-E14BF82AF184}" sibTransId="{6BFE46A6-49CE-470F-99A6-B38D247B787B}"/>
    <dgm:cxn modelId="{74011B19-A0FA-47D9-8F30-332F099F0707}" type="presOf" srcId="{6A5A5CE7-0FB9-4275-843A-B0CCB32313AA}" destId="{BE4F622F-84BC-467E-B048-91645394266D}" srcOrd="0" destOrd="0" presId="urn:microsoft.com/office/officeart/2005/8/layout/process4"/>
    <dgm:cxn modelId="{C0FADC25-D84A-44BC-A07F-0D562C433DE5}" type="presOf" srcId="{92B23130-9578-4D4C-B599-2D9799C37EF8}" destId="{4CBD659E-D013-4CC4-9689-AF6B504E3DF2}" srcOrd="0" destOrd="0" presId="urn:microsoft.com/office/officeart/2005/8/layout/process4"/>
    <dgm:cxn modelId="{3EF5F436-8C09-4828-A7EC-97F7A2800F75}" srcId="{58635CE0-1FC2-4991-BBC4-B3F7CB61869C}" destId="{D2719D12-2741-4253-B5E1-F94E19D3460E}" srcOrd="2" destOrd="0" parTransId="{3A19BDF5-1D41-4D51-978B-69FBFD13878D}" sibTransId="{4C5AA608-46A3-4175-96A3-0713F954F380}"/>
    <dgm:cxn modelId="{1A9B543B-E577-404E-AC92-47A1B02E5079}" type="presOf" srcId="{A126726A-2B64-47E0-8A54-A4410DAB5EAB}" destId="{C5BB3725-C5D9-48E0-BE76-27C6A9B03FD5}" srcOrd="0" destOrd="0" presId="urn:microsoft.com/office/officeart/2005/8/layout/process4"/>
    <dgm:cxn modelId="{80A25A3D-1E6D-4EDD-8843-088CE98D5720}" srcId="{ADF9C5B5-D368-40AF-81F2-9A25B2AE6ADA}" destId="{629331C9-999A-4C13-AC1C-7623A5F8925C}" srcOrd="0" destOrd="0" parTransId="{1B515B8B-5472-480B-9F8E-CE13626992AC}" sibTransId="{ECE6FD39-1B0C-4D1D-A263-3C849C4F9EEA}"/>
    <dgm:cxn modelId="{5400845D-46DE-4002-B7C4-8BF828B7D114}" type="presOf" srcId="{2A7E82A6-779C-4865-8A49-8B8AF24CACCE}" destId="{AC5988E4-684F-48DA-8E7E-3C69F2CEA5F1}" srcOrd="0" destOrd="0" presId="urn:microsoft.com/office/officeart/2005/8/layout/process4"/>
    <dgm:cxn modelId="{A0A8A143-0488-4220-8F1E-0CE0495397BE}" srcId="{58635CE0-1FC2-4991-BBC4-B3F7CB61869C}" destId="{13E6E0E4-CCB7-4CCF-995D-CD831EE6ADC7}" srcOrd="4" destOrd="0" parTransId="{8A7E5B29-2C52-4F3A-A362-2C930BA1B526}" sibTransId="{ACC21F74-BCD9-4B42-9DC8-3C630CCFD1AC}"/>
    <dgm:cxn modelId="{3F53CB66-BF24-4EB4-9D4A-310134FDDBFD}" type="presOf" srcId="{13E6E0E4-CCB7-4CCF-995D-CD831EE6ADC7}" destId="{E12836CE-FEE9-4016-9378-300131B33754}" srcOrd="0" destOrd="0" presId="urn:microsoft.com/office/officeart/2005/8/layout/process4"/>
    <dgm:cxn modelId="{C755F867-9D88-4FC0-B62F-5A24EF050453}" srcId="{D2719D12-2741-4253-B5E1-F94E19D3460E}" destId="{2A7E82A6-779C-4865-8A49-8B8AF24CACCE}" srcOrd="0" destOrd="0" parTransId="{BFEA3BBC-07B7-4C09-BDF5-33DD6E8EFBBE}" sibTransId="{6004462E-7300-4989-9F81-581824844918}"/>
    <dgm:cxn modelId="{3A354549-FACC-4FAA-8E5A-C8E9B3EB32C1}" type="presOf" srcId="{566F712B-DEB5-4140-9F0B-0445792AA3ED}" destId="{DF87081F-CEEC-4231-8411-A81975D8D06E}" srcOrd="1" destOrd="0" presId="urn:microsoft.com/office/officeart/2005/8/layout/process4"/>
    <dgm:cxn modelId="{2867A84A-AE0A-4B6C-8E0C-1C31F5EDAFAB}" type="presOf" srcId="{92B23130-9578-4D4C-B599-2D9799C37EF8}" destId="{60528E8D-758A-4A14-91C8-A4AA427C6B31}" srcOrd="1" destOrd="0" presId="urn:microsoft.com/office/officeart/2005/8/layout/process4"/>
    <dgm:cxn modelId="{6841F36D-DE23-4153-A008-DDE5C092E5D2}" type="presOf" srcId="{2AD77BAC-2B3B-4E55-9594-3470C7C08EBB}" destId="{8E497E0A-AA2D-41B6-B039-3B4CE5C3EE53}" srcOrd="0" destOrd="0" presId="urn:microsoft.com/office/officeart/2005/8/layout/process4"/>
    <dgm:cxn modelId="{EC89D350-6A72-4400-9017-49B72F586415}" srcId="{58635CE0-1FC2-4991-BBC4-B3F7CB61869C}" destId="{566F712B-DEB5-4140-9F0B-0445792AA3ED}" srcOrd="3" destOrd="0" parTransId="{23E9A410-EBEB-4031-AD3E-44ED56EA069D}" sibTransId="{4F07A796-E6EC-4FEC-8D75-DBB9909E197F}"/>
    <dgm:cxn modelId="{2301F150-CAFE-44E0-B411-774A0CFEC4E5}" type="presOf" srcId="{D2719D12-2741-4253-B5E1-F94E19D3460E}" destId="{ED4A9443-A88B-4BA6-961E-34704FC2CC7F}" srcOrd="1" destOrd="0" presId="urn:microsoft.com/office/officeart/2005/8/layout/process4"/>
    <dgm:cxn modelId="{38B17C58-D57A-402D-A936-A91F800818B2}" srcId="{A126726A-2B64-47E0-8A54-A4410DAB5EAB}" destId="{B1541C05-7B73-4D32-931D-8889D724366A}" srcOrd="0" destOrd="0" parTransId="{00D238BD-8E89-42F6-9D5D-AD5D49B1C3E0}" sibTransId="{8B686B87-6AE1-4A56-8F64-989AAF75857B}"/>
    <dgm:cxn modelId="{8D83725A-AA47-4F08-AFA4-430BE0F1B2B4}" srcId="{58635CE0-1FC2-4991-BBC4-B3F7CB61869C}" destId="{A126726A-2B64-47E0-8A54-A4410DAB5EAB}" srcOrd="0" destOrd="0" parTransId="{D79B30AD-A915-4AE3-B382-7485F4C863C6}" sibTransId="{BC5160FC-75FB-403F-92F0-60F91A404341}"/>
    <dgm:cxn modelId="{A61BCE82-8665-424B-90C6-41F874627320}" type="presOf" srcId="{D2719D12-2741-4253-B5E1-F94E19D3460E}" destId="{AA1031FC-10ED-457E-BADB-114CAB6E54B1}" srcOrd="0" destOrd="0" presId="urn:microsoft.com/office/officeart/2005/8/layout/process4"/>
    <dgm:cxn modelId="{06EE6B86-0DEC-4E47-902E-CBD50427A820}" type="presOf" srcId="{58635CE0-1FC2-4991-BBC4-B3F7CB61869C}" destId="{C2DC8965-F6AA-40A2-9BAD-16A8E2844E31}" srcOrd="0" destOrd="0" presId="urn:microsoft.com/office/officeart/2005/8/layout/process4"/>
    <dgm:cxn modelId="{09AD8D86-6DEB-46AF-9FF5-A7AC50093338}" srcId="{92B23130-9578-4D4C-B599-2D9799C37EF8}" destId="{2AD77BAC-2B3B-4E55-9594-3470C7C08EBB}" srcOrd="0" destOrd="0" parTransId="{7CC80E5D-3DB0-4438-A628-1BEDD32E8F2A}" sibTransId="{08B991F1-4716-4A43-9B0A-DE63A7D90C0B}"/>
    <dgm:cxn modelId="{82284589-6A79-409A-94F1-20BEE1A6B262}" type="presOf" srcId="{566F712B-DEB5-4140-9F0B-0445792AA3ED}" destId="{BBE8A956-81EE-4D8E-B61D-33D852CF1700}" srcOrd="0" destOrd="0" presId="urn:microsoft.com/office/officeart/2005/8/layout/process4"/>
    <dgm:cxn modelId="{EAEEC38C-3996-4854-97FC-F23E95982E57}" srcId="{13E6E0E4-CCB7-4CCF-995D-CD831EE6ADC7}" destId="{6A5A5CE7-0FB9-4275-843A-B0CCB32313AA}" srcOrd="0" destOrd="0" parTransId="{63D4E20D-BF49-4F03-B64D-41E9BC9EBF1F}" sibTransId="{97B6C371-A19C-4C7D-9D56-282D81EDB79A}"/>
    <dgm:cxn modelId="{BEFC5299-7775-49E0-8B34-5E5FFA66C546}" type="presOf" srcId="{B1541C05-7B73-4D32-931D-8889D724366A}" destId="{1293FAAB-C603-4127-8411-95F324A407EE}" srcOrd="0" destOrd="0" presId="urn:microsoft.com/office/officeart/2005/8/layout/process4"/>
    <dgm:cxn modelId="{A019CCB3-5234-48C5-AAE5-C44935472845}" srcId="{58635CE0-1FC2-4991-BBC4-B3F7CB61869C}" destId="{92B23130-9578-4D4C-B599-2D9799C37EF8}" srcOrd="5" destOrd="0" parTransId="{08214F43-028A-4BF5-B2D4-780985B38E6C}" sibTransId="{E2CDCE4A-0BA4-4589-B299-57770E91FEDC}"/>
    <dgm:cxn modelId="{F0F712B5-A57B-4B6A-B6BF-EED8F57F0CB3}" type="presOf" srcId="{ADF9C5B5-D368-40AF-81F2-9A25B2AE6ADA}" destId="{6C3BCFCB-1DDA-4DA1-AC24-B23922D80DEB}" srcOrd="0" destOrd="0" presId="urn:microsoft.com/office/officeart/2005/8/layout/process4"/>
    <dgm:cxn modelId="{CE874AC9-B91C-451D-B074-ED1D15C69EBA}" type="presOf" srcId="{13E6E0E4-CCB7-4CCF-995D-CD831EE6ADC7}" destId="{752A6F08-ED94-4EDA-AE46-9A4EFE9E96E2}" srcOrd="1" destOrd="0" presId="urn:microsoft.com/office/officeart/2005/8/layout/process4"/>
    <dgm:cxn modelId="{B2A3E0CF-A565-4B1A-83D8-A547BD9AA868}" type="presOf" srcId="{38A0F3C3-3DA9-4D4F-8359-2527C329477D}" destId="{39E71879-4586-4E03-8CE1-80C95CC1A328}" srcOrd="0" destOrd="0" presId="urn:microsoft.com/office/officeart/2005/8/layout/process4"/>
    <dgm:cxn modelId="{073F95DE-675B-42F3-9931-1F1D743EFFFE}" type="presOf" srcId="{629331C9-999A-4C13-AC1C-7623A5F8925C}" destId="{B3D404A3-A656-4BDE-8890-936149C20E17}" srcOrd="0" destOrd="0" presId="urn:microsoft.com/office/officeart/2005/8/layout/process4"/>
    <dgm:cxn modelId="{BFF0B7E3-69FE-434B-B298-583082925C8D}" type="presOf" srcId="{A126726A-2B64-47E0-8A54-A4410DAB5EAB}" destId="{CC5005F5-AF96-4843-A2E8-DE71EEA89CBE}" srcOrd="1" destOrd="0" presId="urn:microsoft.com/office/officeart/2005/8/layout/process4"/>
    <dgm:cxn modelId="{C3BCB8E6-1F37-4409-A674-7A2B0C2EC6ED}" type="presOf" srcId="{ADF9C5B5-D368-40AF-81F2-9A25B2AE6ADA}" destId="{DFB9D2BF-A372-4786-B225-7C7FC0E36CE6}" srcOrd="1" destOrd="0" presId="urn:microsoft.com/office/officeart/2005/8/layout/process4"/>
    <dgm:cxn modelId="{88D9390B-2BF9-4685-96D8-7E4E9C8EC1F4}" type="presParOf" srcId="{C2DC8965-F6AA-40A2-9BAD-16A8E2844E31}" destId="{334118CB-024E-423F-A115-2DE416C71068}" srcOrd="0" destOrd="0" presId="urn:microsoft.com/office/officeart/2005/8/layout/process4"/>
    <dgm:cxn modelId="{CDA38745-503F-4446-9B14-A4733F3B48EB}" type="presParOf" srcId="{334118CB-024E-423F-A115-2DE416C71068}" destId="{4CBD659E-D013-4CC4-9689-AF6B504E3DF2}" srcOrd="0" destOrd="0" presId="urn:microsoft.com/office/officeart/2005/8/layout/process4"/>
    <dgm:cxn modelId="{125F5694-6A83-4C54-B53F-7582BF258168}" type="presParOf" srcId="{334118CB-024E-423F-A115-2DE416C71068}" destId="{60528E8D-758A-4A14-91C8-A4AA427C6B31}" srcOrd="1" destOrd="0" presId="urn:microsoft.com/office/officeart/2005/8/layout/process4"/>
    <dgm:cxn modelId="{5B5B25E6-9F58-4E6B-9AA6-1F237BA06263}" type="presParOf" srcId="{334118CB-024E-423F-A115-2DE416C71068}" destId="{AF5B461C-B051-4F39-8DDE-1ABA2CB0003A}" srcOrd="2" destOrd="0" presId="urn:microsoft.com/office/officeart/2005/8/layout/process4"/>
    <dgm:cxn modelId="{2DC61B36-9CE1-445A-BB8B-51A2C83D4011}" type="presParOf" srcId="{AF5B461C-B051-4F39-8DDE-1ABA2CB0003A}" destId="{8E497E0A-AA2D-41B6-B039-3B4CE5C3EE53}" srcOrd="0" destOrd="0" presId="urn:microsoft.com/office/officeart/2005/8/layout/process4"/>
    <dgm:cxn modelId="{312432A4-36D0-4410-807D-0F2A575D885A}" type="presParOf" srcId="{C2DC8965-F6AA-40A2-9BAD-16A8E2844E31}" destId="{9DD9742B-04AD-47E4-AA9C-E1E53508D05A}" srcOrd="1" destOrd="0" presId="urn:microsoft.com/office/officeart/2005/8/layout/process4"/>
    <dgm:cxn modelId="{0ED4AB56-6786-4B83-A4CB-027F95024781}" type="presParOf" srcId="{C2DC8965-F6AA-40A2-9BAD-16A8E2844E31}" destId="{BD4DABC1-72D4-4590-99FA-F9C07A6E8D3D}" srcOrd="2" destOrd="0" presId="urn:microsoft.com/office/officeart/2005/8/layout/process4"/>
    <dgm:cxn modelId="{A07A00E4-6559-4CCA-BD82-B29D7F294375}" type="presParOf" srcId="{BD4DABC1-72D4-4590-99FA-F9C07A6E8D3D}" destId="{E12836CE-FEE9-4016-9378-300131B33754}" srcOrd="0" destOrd="0" presId="urn:microsoft.com/office/officeart/2005/8/layout/process4"/>
    <dgm:cxn modelId="{F9F227D9-397A-47F2-A6B1-EFBA58E26B2E}" type="presParOf" srcId="{BD4DABC1-72D4-4590-99FA-F9C07A6E8D3D}" destId="{752A6F08-ED94-4EDA-AE46-9A4EFE9E96E2}" srcOrd="1" destOrd="0" presId="urn:microsoft.com/office/officeart/2005/8/layout/process4"/>
    <dgm:cxn modelId="{4EAB7A59-F45D-47A2-859B-7AB8313A9D27}" type="presParOf" srcId="{BD4DABC1-72D4-4590-99FA-F9C07A6E8D3D}" destId="{EE0665B6-85C9-4A51-A4DC-4E4A0BBD8DF6}" srcOrd="2" destOrd="0" presId="urn:microsoft.com/office/officeart/2005/8/layout/process4"/>
    <dgm:cxn modelId="{1D9ED157-0DE9-4E98-AB28-31504E9425BF}" type="presParOf" srcId="{EE0665B6-85C9-4A51-A4DC-4E4A0BBD8DF6}" destId="{BE4F622F-84BC-467E-B048-91645394266D}" srcOrd="0" destOrd="0" presId="urn:microsoft.com/office/officeart/2005/8/layout/process4"/>
    <dgm:cxn modelId="{CBE81EE5-21D6-492A-99F6-295A4EBDC5CC}" type="presParOf" srcId="{C2DC8965-F6AA-40A2-9BAD-16A8E2844E31}" destId="{0F49CD7A-947D-4811-81DC-7916396233ED}" srcOrd="3" destOrd="0" presId="urn:microsoft.com/office/officeart/2005/8/layout/process4"/>
    <dgm:cxn modelId="{E01D115A-C936-4F98-902B-C0661526631C}" type="presParOf" srcId="{C2DC8965-F6AA-40A2-9BAD-16A8E2844E31}" destId="{CEE391E0-4A5F-4CE4-8B72-2C4B63BDBA57}" srcOrd="4" destOrd="0" presId="urn:microsoft.com/office/officeart/2005/8/layout/process4"/>
    <dgm:cxn modelId="{BFA5287C-E1E6-4B14-8226-8E437A2C3683}" type="presParOf" srcId="{CEE391E0-4A5F-4CE4-8B72-2C4B63BDBA57}" destId="{BBE8A956-81EE-4D8E-B61D-33D852CF1700}" srcOrd="0" destOrd="0" presId="urn:microsoft.com/office/officeart/2005/8/layout/process4"/>
    <dgm:cxn modelId="{0C0E99DD-6C8F-4E0A-967F-F4106ABA9A57}" type="presParOf" srcId="{CEE391E0-4A5F-4CE4-8B72-2C4B63BDBA57}" destId="{DF87081F-CEEC-4231-8411-A81975D8D06E}" srcOrd="1" destOrd="0" presId="urn:microsoft.com/office/officeart/2005/8/layout/process4"/>
    <dgm:cxn modelId="{1180A276-5FCE-47C6-A4C7-A740D421CC02}" type="presParOf" srcId="{CEE391E0-4A5F-4CE4-8B72-2C4B63BDBA57}" destId="{3801D766-ABDF-4911-A29A-958E1FDE2477}" srcOrd="2" destOrd="0" presId="urn:microsoft.com/office/officeart/2005/8/layout/process4"/>
    <dgm:cxn modelId="{D3E12252-1E79-4CB7-A8B5-B4B2D4B8A902}" type="presParOf" srcId="{3801D766-ABDF-4911-A29A-958E1FDE2477}" destId="{39E71879-4586-4E03-8CE1-80C95CC1A328}" srcOrd="0" destOrd="0" presId="urn:microsoft.com/office/officeart/2005/8/layout/process4"/>
    <dgm:cxn modelId="{6A2BA202-4548-45B2-A3CE-C8D2D8BF8EE3}" type="presParOf" srcId="{C2DC8965-F6AA-40A2-9BAD-16A8E2844E31}" destId="{7995B22B-8809-4421-937E-1A12B5AEC87C}" srcOrd="5" destOrd="0" presId="urn:microsoft.com/office/officeart/2005/8/layout/process4"/>
    <dgm:cxn modelId="{E6867168-9352-4F07-A0A7-22E10D4BEEB2}" type="presParOf" srcId="{C2DC8965-F6AA-40A2-9BAD-16A8E2844E31}" destId="{867041F2-F556-4BC8-8648-FA3C1E3ECD57}" srcOrd="6" destOrd="0" presId="urn:microsoft.com/office/officeart/2005/8/layout/process4"/>
    <dgm:cxn modelId="{41DA5295-DE90-433E-8608-13F00CDD60AC}" type="presParOf" srcId="{867041F2-F556-4BC8-8648-FA3C1E3ECD57}" destId="{AA1031FC-10ED-457E-BADB-114CAB6E54B1}" srcOrd="0" destOrd="0" presId="urn:microsoft.com/office/officeart/2005/8/layout/process4"/>
    <dgm:cxn modelId="{065154B4-FFBB-4DF8-88C3-0A36A10CFF08}" type="presParOf" srcId="{867041F2-F556-4BC8-8648-FA3C1E3ECD57}" destId="{ED4A9443-A88B-4BA6-961E-34704FC2CC7F}" srcOrd="1" destOrd="0" presId="urn:microsoft.com/office/officeart/2005/8/layout/process4"/>
    <dgm:cxn modelId="{A3FDBD23-1C9D-4806-BCC7-06D3F2BB188C}" type="presParOf" srcId="{867041F2-F556-4BC8-8648-FA3C1E3ECD57}" destId="{248B547E-9CDD-40C5-A3E8-DE0564950A87}" srcOrd="2" destOrd="0" presId="urn:microsoft.com/office/officeart/2005/8/layout/process4"/>
    <dgm:cxn modelId="{9C6FC174-3CE1-47D5-9071-9B0FCF6628BC}" type="presParOf" srcId="{248B547E-9CDD-40C5-A3E8-DE0564950A87}" destId="{AC5988E4-684F-48DA-8E7E-3C69F2CEA5F1}" srcOrd="0" destOrd="0" presId="urn:microsoft.com/office/officeart/2005/8/layout/process4"/>
    <dgm:cxn modelId="{B10448E2-B14F-4491-A7E9-357E5AEF9800}" type="presParOf" srcId="{C2DC8965-F6AA-40A2-9BAD-16A8E2844E31}" destId="{F50EB8C3-D015-47CF-AC0F-14ADC8033F0A}" srcOrd="7" destOrd="0" presId="urn:microsoft.com/office/officeart/2005/8/layout/process4"/>
    <dgm:cxn modelId="{DECD9728-E0CF-4CDA-AC55-5E7CD983B5F3}" type="presParOf" srcId="{C2DC8965-F6AA-40A2-9BAD-16A8E2844E31}" destId="{D5936A99-054B-4F74-8689-321EB3CBB673}" srcOrd="8" destOrd="0" presId="urn:microsoft.com/office/officeart/2005/8/layout/process4"/>
    <dgm:cxn modelId="{D92A44C8-318E-4EB4-900C-74E723288515}" type="presParOf" srcId="{D5936A99-054B-4F74-8689-321EB3CBB673}" destId="{6C3BCFCB-1DDA-4DA1-AC24-B23922D80DEB}" srcOrd="0" destOrd="0" presId="urn:microsoft.com/office/officeart/2005/8/layout/process4"/>
    <dgm:cxn modelId="{DB947A32-31AB-40D5-98BD-83F3664326B3}" type="presParOf" srcId="{D5936A99-054B-4F74-8689-321EB3CBB673}" destId="{DFB9D2BF-A372-4786-B225-7C7FC0E36CE6}" srcOrd="1" destOrd="0" presId="urn:microsoft.com/office/officeart/2005/8/layout/process4"/>
    <dgm:cxn modelId="{34F354D1-3F08-45EB-AAE2-B5E6629DF1FF}" type="presParOf" srcId="{D5936A99-054B-4F74-8689-321EB3CBB673}" destId="{C95EC5F2-4B6B-4B4C-9DE9-5FF0E1813775}" srcOrd="2" destOrd="0" presId="urn:microsoft.com/office/officeart/2005/8/layout/process4"/>
    <dgm:cxn modelId="{861D58A6-84D8-4E4A-AE71-7A80DDC549AE}" type="presParOf" srcId="{C95EC5F2-4B6B-4B4C-9DE9-5FF0E1813775}" destId="{B3D404A3-A656-4BDE-8890-936149C20E17}" srcOrd="0" destOrd="0" presId="urn:microsoft.com/office/officeart/2005/8/layout/process4"/>
    <dgm:cxn modelId="{19036A6D-2281-4B1E-B0BD-C944D42CBB2C}" type="presParOf" srcId="{C2DC8965-F6AA-40A2-9BAD-16A8E2844E31}" destId="{29CD0192-80DA-4A14-910A-7F3B851D869E}" srcOrd="9" destOrd="0" presId="urn:microsoft.com/office/officeart/2005/8/layout/process4"/>
    <dgm:cxn modelId="{E851B876-D788-4E40-84C8-2E6FCF43D413}" type="presParOf" srcId="{C2DC8965-F6AA-40A2-9BAD-16A8E2844E31}" destId="{FF30FAD6-7692-43A2-85D6-61DE67A4545C}" srcOrd="10" destOrd="0" presId="urn:microsoft.com/office/officeart/2005/8/layout/process4"/>
    <dgm:cxn modelId="{56E713C4-6625-4F70-8FFA-611186607B4D}" type="presParOf" srcId="{FF30FAD6-7692-43A2-85D6-61DE67A4545C}" destId="{C5BB3725-C5D9-48E0-BE76-27C6A9B03FD5}" srcOrd="0" destOrd="0" presId="urn:microsoft.com/office/officeart/2005/8/layout/process4"/>
    <dgm:cxn modelId="{D230AD19-1600-4FF0-A81B-340CB452F01F}" type="presParOf" srcId="{FF30FAD6-7692-43A2-85D6-61DE67A4545C}" destId="{CC5005F5-AF96-4843-A2E8-DE71EEA89CBE}" srcOrd="1" destOrd="0" presId="urn:microsoft.com/office/officeart/2005/8/layout/process4"/>
    <dgm:cxn modelId="{8923B01F-2DC5-41C1-BF33-55BF25BDC8EB}" type="presParOf" srcId="{FF30FAD6-7692-43A2-85D6-61DE67A4545C}" destId="{0AD29048-5D7D-4EC2-80A8-3116C0F0C8A7}" srcOrd="2" destOrd="0" presId="urn:microsoft.com/office/officeart/2005/8/layout/process4"/>
    <dgm:cxn modelId="{2A50F078-F915-4F01-BF92-2A4FEE7645C1}" type="presParOf" srcId="{0AD29048-5D7D-4EC2-80A8-3116C0F0C8A7}" destId="{1293FAAB-C603-4127-8411-95F324A407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28E8D-758A-4A14-91C8-A4AA427C6B31}">
      <dsp:nvSpPr>
        <dsp:cNvPr id="0" name=""/>
        <dsp:cNvSpPr/>
      </dsp:nvSpPr>
      <dsp:spPr>
        <a:xfrm>
          <a:off x="0" y="4700665"/>
          <a:ext cx="7841052" cy="616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/>
            <a:t>Completion</a:t>
          </a:r>
          <a:r>
            <a:rPr lang="fi-FI" sz="1100" kern="1200" dirty="0"/>
            <a:t> of </a:t>
          </a:r>
          <a:r>
            <a:rPr lang="fi-FI" sz="1100" kern="1200" dirty="0" err="1"/>
            <a:t>work</a:t>
          </a:r>
          <a:r>
            <a:rPr lang="fi-FI" sz="1100" kern="1200" dirty="0"/>
            <a:t> </a:t>
          </a:r>
          <a:r>
            <a:rPr lang="fi-FI" sz="1100" kern="1200" dirty="0" err="1"/>
            <a:t>by</a:t>
          </a:r>
          <a:r>
            <a:rPr lang="fi-FI" sz="1100" kern="1200" dirty="0"/>
            <a:t> </a:t>
          </a:r>
          <a:r>
            <a:rPr lang="fi-FI" sz="1100" kern="1200" dirty="0" err="1"/>
            <a:t>station</a:t>
          </a:r>
          <a:r>
            <a:rPr lang="fi-FI" sz="1100" kern="1200" dirty="0"/>
            <a:t> -&gt; Step6</a:t>
          </a:r>
        </a:p>
      </dsp:txBody>
      <dsp:txXfrm>
        <a:off x="0" y="4700665"/>
        <a:ext cx="7841052" cy="333158"/>
      </dsp:txXfrm>
    </dsp:sp>
    <dsp:sp modelId="{8E497E0A-AA2D-41B6-B039-3B4CE5C3EE53}">
      <dsp:nvSpPr>
        <dsp:cNvPr id="0" name=""/>
        <dsp:cNvSpPr/>
      </dsp:nvSpPr>
      <dsp:spPr>
        <a:xfrm>
          <a:off x="0" y="5021484"/>
          <a:ext cx="7841052" cy="283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 err="1"/>
            <a:t>Signal</a:t>
          </a:r>
          <a:r>
            <a:rPr lang="fi-FI" sz="1700" kern="1200" dirty="0"/>
            <a:t> MES </a:t>
          </a:r>
          <a:r>
            <a:rPr lang="fi-FI" sz="1700" kern="1200" dirty="0" err="1"/>
            <a:t>that</a:t>
          </a:r>
          <a:r>
            <a:rPr lang="fi-FI" sz="1700" kern="1200" dirty="0"/>
            <a:t> </a:t>
          </a:r>
          <a:r>
            <a:rPr lang="fi-FI" sz="1700" kern="1200" dirty="0" err="1"/>
            <a:t>work</a:t>
          </a:r>
          <a:r>
            <a:rPr lang="fi-FI" sz="1700" kern="1200" dirty="0"/>
            <a:t> is in </a:t>
          </a:r>
          <a:r>
            <a:rPr lang="fi-FI" sz="1700" kern="1200" dirty="0" err="1"/>
            <a:t>progress</a:t>
          </a:r>
          <a:endParaRPr lang="fi-FI" sz="1700" kern="1200" dirty="0"/>
        </a:p>
      </dsp:txBody>
      <dsp:txXfrm>
        <a:off x="0" y="5021484"/>
        <a:ext cx="7841052" cy="283801"/>
      </dsp:txXfrm>
    </dsp:sp>
    <dsp:sp modelId="{752A6F08-ED94-4EDA-AE46-9A4EFE9E96E2}">
      <dsp:nvSpPr>
        <dsp:cNvPr id="0" name=""/>
        <dsp:cNvSpPr/>
      </dsp:nvSpPr>
      <dsp:spPr>
        <a:xfrm rot="10800000">
          <a:off x="0" y="3761035"/>
          <a:ext cx="7841052" cy="9488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Action -&gt; Step5</a:t>
          </a:r>
        </a:p>
      </dsp:txBody>
      <dsp:txXfrm rot="-10800000">
        <a:off x="0" y="3761035"/>
        <a:ext cx="7841052" cy="333058"/>
      </dsp:txXfrm>
    </dsp:sp>
    <dsp:sp modelId="{BE4F622F-84BC-467E-B048-91645394266D}">
      <dsp:nvSpPr>
        <dsp:cNvPr id="0" name=""/>
        <dsp:cNvSpPr/>
      </dsp:nvSpPr>
      <dsp:spPr>
        <a:xfrm>
          <a:off x="0" y="4094094"/>
          <a:ext cx="7841052" cy="283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Carrier </a:t>
          </a:r>
          <a:r>
            <a:rPr lang="fi-FI" sz="1700" kern="1200" dirty="0" err="1"/>
            <a:t>moves</a:t>
          </a:r>
          <a:r>
            <a:rPr lang="fi-FI" sz="1700" kern="1200" dirty="0"/>
            <a:t> </a:t>
          </a:r>
          <a:r>
            <a:rPr lang="fi-FI" sz="1700" kern="1200" dirty="0" err="1"/>
            <a:t>from</a:t>
          </a:r>
          <a:r>
            <a:rPr lang="fi-FI" sz="1700" kern="1200" dirty="0"/>
            <a:t> </a:t>
          </a:r>
          <a:r>
            <a:rPr lang="fi-FI" sz="1700" kern="1200" dirty="0" err="1"/>
            <a:t>sensor</a:t>
          </a:r>
          <a:r>
            <a:rPr lang="fi-FI" sz="1700" kern="1200" dirty="0"/>
            <a:t> –B1, </a:t>
          </a:r>
          <a:r>
            <a:rPr lang="fi-FI" sz="1700" kern="1200" dirty="0" err="1"/>
            <a:t>start</a:t>
          </a:r>
          <a:r>
            <a:rPr lang="fi-FI" sz="1700" kern="1200" dirty="0"/>
            <a:t> of </a:t>
          </a:r>
          <a:r>
            <a:rPr lang="fi-FI" sz="1700" kern="1200" dirty="0" err="1"/>
            <a:t>step</a:t>
          </a:r>
          <a:r>
            <a:rPr lang="fi-FI" sz="1700" kern="1200" dirty="0"/>
            <a:t> </a:t>
          </a:r>
          <a:r>
            <a:rPr lang="fi-FI" sz="1700" kern="1200" dirty="0" err="1"/>
            <a:t>sequence</a:t>
          </a:r>
          <a:r>
            <a:rPr lang="fi-FI" sz="1700" kern="1200" dirty="0"/>
            <a:t> for </a:t>
          </a:r>
          <a:r>
            <a:rPr lang="fi-FI" sz="1700" kern="1200" dirty="0" err="1"/>
            <a:t>station</a:t>
          </a:r>
          <a:endParaRPr lang="fi-FI" sz="1700" kern="1200" dirty="0"/>
        </a:p>
      </dsp:txBody>
      <dsp:txXfrm>
        <a:off x="0" y="4094094"/>
        <a:ext cx="7841052" cy="283716"/>
      </dsp:txXfrm>
    </dsp:sp>
    <dsp:sp modelId="{DF87081F-CEEC-4231-8411-A81975D8D06E}">
      <dsp:nvSpPr>
        <dsp:cNvPr id="0" name=""/>
        <dsp:cNvSpPr/>
      </dsp:nvSpPr>
      <dsp:spPr>
        <a:xfrm rot="10800000">
          <a:off x="0" y="2821405"/>
          <a:ext cx="7841052" cy="9488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Carrier ID </a:t>
          </a:r>
          <a:r>
            <a:rPr lang="fi-FI" sz="1100" kern="1200" dirty="0" err="1"/>
            <a:t>validated</a:t>
          </a:r>
          <a:r>
            <a:rPr lang="fi-FI" sz="1100" kern="1200" dirty="0"/>
            <a:t> -&gt; Step4</a:t>
          </a:r>
        </a:p>
      </dsp:txBody>
      <dsp:txXfrm rot="-10800000">
        <a:off x="0" y="2821405"/>
        <a:ext cx="7841052" cy="333058"/>
      </dsp:txXfrm>
    </dsp:sp>
    <dsp:sp modelId="{39E71879-4586-4E03-8CE1-80C95CC1A328}">
      <dsp:nvSpPr>
        <dsp:cNvPr id="0" name=""/>
        <dsp:cNvSpPr/>
      </dsp:nvSpPr>
      <dsp:spPr>
        <a:xfrm>
          <a:off x="0" y="3154464"/>
          <a:ext cx="7841052" cy="283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Is an action </a:t>
          </a:r>
          <a:r>
            <a:rPr lang="fi-FI" sz="1700" kern="1200" dirty="0" err="1"/>
            <a:t>required</a:t>
          </a:r>
          <a:r>
            <a:rPr lang="fi-FI" sz="1700" kern="1200" dirty="0"/>
            <a:t> for </a:t>
          </a:r>
          <a:r>
            <a:rPr lang="fi-FI" sz="1700" kern="1200" dirty="0" err="1"/>
            <a:t>the</a:t>
          </a:r>
          <a:r>
            <a:rPr lang="fi-FI" sz="1700" kern="1200" dirty="0"/>
            <a:t> </a:t>
          </a:r>
          <a:r>
            <a:rPr lang="fi-FI" sz="1700" kern="1200" dirty="0" err="1"/>
            <a:t>segment</a:t>
          </a:r>
          <a:r>
            <a:rPr lang="fi-FI" sz="1700" kern="1200" dirty="0"/>
            <a:t>?</a:t>
          </a:r>
        </a:p>
      </dsp:txBody>
      <dsp:txXfrm>
        <a:off x="0" y="3154464"/>
        <a:ext cx="7841052" cy="283716"/>
      </dsp:txXfrm>
    </dsp:sp>
    <dsp:sp modelId="{ED4A9443-A88B-4BA6-961E-34704FC2CC7F}">
      <dsp:nvSpPr>
        <dsp:cNvPr id="0" name=""/>
        <dsp:cNvSpPr/>
      </dsp:nvSpPr>
      <dsp:spPr>
        <a:xfrm rot="10800000">
          <a:off x="0" y="1881776"/>
          <a:ext cx="7841052" cy="9488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Step3</a:t>
          </a:r>
        </a:p>
      </dsp:txBody>
      <dsp:txXfrm rot="-10800000">
        <a:off x="0" y="1881776"/>
        <a:ext cx="7841052" cy="333058"/>
      </dsp:txXfrm>
    </dsp:sp>
    <dsp:sp modelId="{AC5988E4-684F-48DA-8E7E-3C69F2CEA5F1}">
      <dsp:nvSpPr>
        <dsp:cNvPr id="0" name=""/>
        <dsp:cNvSpPr/>
      </dsp:nvSpPr>
      <dsp:spPr>
        <a:xfrm>
          <a:off x="0" y="2214834"/>
          <a:ext cx="7841052" cy="283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 err="1"/>
            <a:t>Request</a:t>
          </a:r>
          <a:r>
            <a:rPr lang="fi-FI" sz="1700" kern="1200" dirty="0"/>
            <a:t> action </a:t>
          </a:r>
          <a:r>
            <a:rPr lang="fi-FI" sz="1700" kern="1200" dirty="0" err="1"/>
            <a:t>list</a:t>
          </a:r>
          <a:r>
            <a:rPr lang="fi-FI" sz="1700" kern="1200" dirty="0"/>
            <a:t> </a:t>
          </a:r>
          <a:r>
            <a:rPr lang="fi-FI" sz="1700" kern="1200" dirty="0" err="1"/>
            <a:t>from</a:t>
          </a:r>
          <a:r>
            <a:rPr lang="fi-FI" sz="1700" kern="1200" dirty="0"/>
            <a:t> MES</a:t>
          </a:r>
        </a:p>
      </dsp:txBody>
      <dsp:txXfrm>
        <a:off x="0" y="2214834"/>
        <a:ext cx="7841052" cy="283716"/>
      </dsp:txXfrm>
    </dsp:sp>
    <dsp:sp modelId="{DFB9D2BF-A372-4786-B225-7C7FC0E36CE6}">
      <dsp:nvSpPr>
        <dsp:cNvPr id="0" name=""/>
        <dsp:cNvSpPr/>
      </dsp:nvSpPr>
      <dsp:spPr>
        <a:xfrm rot="10800000">
          <a:off x="0" y="942146"/>
          <a:ext cx="7841052" cy="9488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Step2</a:t>
          </a:r>
        </a:p>
      </dsp:txBody>
      <dsp:txXfrm rot="-10800000">
        <a:off x="0" y="942146"/>
        <a:ext cx="7841052" cy="333058"/>
      </dsp:txXfrm>
    </dsp:sp>
    <dsp:sp modelId="{B3D404A3-A656-4BDE-8890-936149C20E17}">
      <dsp:nvSpPr>
        <dsp:cNvPr id="0" name=""/>
        <dsp:cNvSpPr/>
      </dsp:nvSpPr>
      <dsp:spPr>
        <a:xfrm>
          <a:off x="0" y="1275204"/>
          <a:ext cx="7841052" cy="283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 err="1"/>
            <a:t>Request</a:t>
          </a:r>
          <a:r>
            <a:rPr lang="fi-FI" sz="1700" kern="1200" dirty="0"/>
            <a:t> </a:t>
          </a:r>
          <a:r>
            <a:rPr lang="fi-FI" sz="1700" kern="1200" dirty="0" err="1"/>
            <a:t>carrier</a:t>
          </a:r>
          <a:r>
            <a:rPr lang="fi-FI" sz="1700" kern="1200" dirty="0"/>
            <a:t> ID data </a:t>
          </a:r>
          <a:r>
            <a:rPr lang="fi-FI" sz="1700" kern="1200" dirty="0" err="1"/>
            <a:t>from</a:t>
          </a:r>
          <a:r>
            <a:rPr lang="fi-FI" sz="1700" kern="1200" dirty="0"/>
            <a:t> MES</a:t>
          </a:r>
        </a:p>
      </dsp:txBody>
      <dsp:txXfrm>
        <a:off x="0" y="1275204"/>
        <a:ext cx="7841052" cy="283716"/>
      </dsp:txXfrm>
    </dsp:sp>
    <dsp:sp modelId="{CC5005F5-AF96-4843-A2E8-DE71EEA89CBE}">
      <dsp:nvSpPr>
        <dsp:cNvPr id="0" name=""/>
        <dsp:cNvSpPr/>
      </dsp:nvSpPr>
      <dsp:spPr>
        <a:xfrm rot="10800000">
          <a:off x="0" y="2516"/>
          <a:ext cx="7841052" cy="9488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Step1</a:t>
          </a:r>
        </a:p>
      </dsp:txBody>
      <dsp:txXfrm rot="-10800000">
        <a:off x="0" y="2516"/>
        <a:ext cx="7841052" cy="333058"/>
      </dsp:txXfrm>
    </dsp:sp>
    <dsp:sp modelId="{1293FAAB-C603-4127-8411-95F324A407EE}">
      <dsp:nvSpPr>
        <dsp:cNvPr id="0" name=""/>
        <dsp:cNvSpPr/>
      </dsp:nvSpPr>
      <dsp:spPr>
        <a:xfrm>
          <a:off x="0" y="335574"/>
          <a:ext cx="7841052" cy="283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Carrier </a:t>
          </a:r>
          <a:r>
            <a:rPr lang="fi-FI" sz="1700" kern="1200" dirty="0" err="1"/>
            <a:t>detected</a:t>
          </a:r>
          <a:r>
            <a:rPr lang="fi-FI" sz="1700" kern="1200" dirty="0"/>
            <a:t> at </a:t>
          </a:r>
          <a:r>
            <a:rPr lang="fi-FI" sz="1700" kern="1200" dirty="0" err="1"/>
            <a:t>sensor</a:t>
          </a:r>
          <a:r>
            <a:rPr lang="fi-FI" sz="1700" kern="1200" dirty="0"/>
            <a:t> –B1</a:t>
          </a:r>
        </a:p>
      </dsp:txBody>
      <dsp:txXfrm>
        <a:off x="0" y="335574"/>
        <a:ext cx="7841052" cy="283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18672-395E-4239-8122-C59D1606B649}" type="datetimeFigureOut">
              <a:rPr lang="fi-FI" smtClean="0"/>
              <a:t>9.9.2022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688F4-D650-4EBB-B93B-C9AF20A94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51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6000" y="5533897"/>
            <a:ext cx="216000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6185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601199" y="6356350"/>
            <a:ext cx="869795" cy="365125"/>
          </a:xfrm>
        </p:spPr>
        <p:txBody>
          <a:bodyPr/>
          <a:lstStyle/>
          <a:p>
            <a:fld id="{002C3459-44E4-453E-9A42-F0BF5BAE87BE}" type="datetime1">
              <a:rPr lang="fi-FI" smtClean="0"/>
              <a:t>9.9.2022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67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1120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112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567745" y="6356350"/>
            <a:ext cx="903249" cy="365125"/>
          </a:xfrm>
        </p:spPr>
        <p:txBody>
          <a:bodyPr/>
          <a:lstStyle/>
          <a:p>
            <a:fld id="{30F7F240-BA65-4B1E-960F-DC2A87696F9B}" type="datetime1">
              <a:rPr lang="fi-FI" smtClean="0"/>
              <a:t>9.9.2022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9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002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634653" y="6356350"/>
            <a:ext cx="1384609" cy="365125"/>
          </a:xfrm>
        </p:spPr>
        <p:txBody>
          <a:bodyPr/>
          <a:lstStyle>
            <a:lvl1pPr>
              <a:defRPr b="1">
                <a:solidFill>
                  <a:srgbClr val="004F93"/>
                </a:solidFill>
              </a:defRPr>
            </a:lvl1pPr>
          </a:lstStyle>
          <a:p>
            <a:fld id="{E0C1ED78-0D8E-49B7-96B7-DD446231CF55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25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612350" y="6345354"/>
            <a:ext cx="1741449" cy="365125"/>
          </a:xfrm>
        </p:spPr>
        <p:txBody>
          <a:bodyPr/>
          <a:lstStyle>
            <a:lvl1pPr>
              <a:defRPr sz="1000">
                <a:solidFill>
                  <a:srgbClr val="004F93"/>
                </a:solidFill>
              </a:defRPr>
            </a:lvl1pPr>
          </a:lstStyle>
          <a:p>
            <a:fld id="{C6683539-06AF-4C0D-BC8E-4B8479208CE9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302E6EC-0010-4E2C-84B0-6C292EB524A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364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84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84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9578898" y="6360587"/>
            <a:ext cx="892096" cy="365125"/>
          </a:xfrm>
        </p:spPr>
        <p:txBody>
          <a:bodyPr/>
          <a:lstStyle>
            <a:lvl1pPr>
              <a:defRPr sz="1000"/>
            </a:lvl1pPr>
          </a:lstStyle>
          <a:p>
            <a:fld id="{884CEE71-8656-4958-93F2-691722D7FAEF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302E6EC-0010-4E2C-84B0-6C292EB524A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208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824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824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9557987" y="6360587"/>
            <a:ext cx="901856" cy="365125"/>
          </a:xfrm>
        </p:spPr>
        <p:txBody>
          <a:bodyPr/>
          <a:lstStyle>
            <a:lvl1pPr>
              <a:defRPr sz="1000"/>
            </a:lvl1pPr>
          </a:lstStyle>
          <a:p>
            <a:fld id="{94B8AC7F-02C7-4D1E-9984-E5AF550CE890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302E6EC-0010-4E2C-84B0-6C292EB524A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541834" y="5986988"/>
            <a:ext cx="2811966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37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9556595" y="6356349"/>
            <a:ext cx="914400" cy="365125"/>
          </a:xfrm>
        </p:spPr>
        <p:txBody>
          <a:bodyPr/>
          <a:lstStyle/>
          <a:p>
            <a:fld id="{2FA4C097-B664-4ED7-B678-2D826566BC17}" type="datetime1">
              <a:rPr lang="fi-FI" smtClean="0"/>
              <a:t>9.9.2022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7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9601199" y="6356350"/>
            <a:ext cx="869795" cy="365125"/>
          </a:xfrm>
        </p:spPr>
        <p:txBody>
          <a:bodyPr/>
          <a:lstStyle/>
          <a:p>
            <a:fld id="{AEE3F9E3-4BC0-4FF4-BE46-60D274028506}" type="datetime1">
              <a:rPr lang="fi-FI" smtClean="0"/>
              <a:t>9.9.2022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‹#›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796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9578897" y="6356350"/>
            <a:ext cx="892097" cy="365125"/>
          </a:xfrm>
        </p:spPr>
        <p:txBody>
          <a:bodyPr/>
          <a:lstStyle/>
          <a:p>
            <a:fld id="{BE565AB1-F172-488E-BAA2-C64F5A82174C}" type="datetime1">
              <a:rPr lang="fi-FI" smtClean="0"/>
              <a:t>9.9.2022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77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9556595" y="6353153"/>
            <a:ext cx="914400" cy="365125"/>
          </a:xfrm>
        </p:spPr>
        <p:txBody>
          <a:bodyPr/>
          <a:lstStyle/>
          <a:p>
            <a:fld id="{113D6BBF-9770-4B7C-BF5C-6A944A3E0B61}" type="datetime1">
              <a:rPr lang="fi-FI" smtClean="0"/>
              <a:t>9.9.2022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720254" y="5986988"/>
            <a:ext cx="2633543" cy="365125"/>
          </a:xfrm>
        </p:spPr>
        <p:txBody>
          <a:bodyPr anchor="b" anchorCtr="1">
            <a:normAutofit/>
          </a:bodyPr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59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610600" y="6360587"/>
            <a:ext cx="126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F93"/>
                </a:solidFill>
              </a:defRPr>
            </a:lvl1pPr>
          </a:lstStyle>
          <a:p>
            <a:fld id="{A38CB96E-0176-47BE-AD51-352BE5B2A334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F93"/>
                </a:solidFill>
                <a:latin typeface="Museo Slab 900" panose="02000000000000000000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70995" y="6356350"/>
            <a:ext cx="88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F93"/>
                </a:solidFill>
              </a:defRPr>
            </a:lvl1pPr>
          </a:lstStyle>
          <a:p>
            <a:fld id="{A302E6EC-0010-4E2C-84B0-6C292EB524A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619"/>
          <a:stretch/>
        </p:blipFill>
        <p:spPr>
          <a:xfrm>
            <a:off x="0" y="5763107"/>
            <a:ext cx="12192000" cy="1016834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0" y="6177776"/>
            <a:ext cx="12192000" cy="680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3231"/>
            <a:ext cx="1080000" cy="52059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18" y="6121893"/>
            <a:ext cx="2919984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LN RFID </a:t>
            </a:r>
            <a:r>
              <a:rPr lang="fi-FI" dirty="0" err="1"/>
              <a:t>process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Miika Vaarasuo</a:t>
            </a:r>
          </a:p>
          <a:p>
            <a:r>
              <a:rPr lang="fi-FI" dirty="0"/>
              <a:t>9.9.2022</a:t>
            </a:r>
          </a:p>
        </p:txBody>
      </p:sp>
    </p:spTree>
    <p:extLst>
      <p:ext uri="{BB962C8B-B14F-4D97-AF65-F5344CB8AC3E}">
        <p14:creationId xmlns:p14="http://schemas.microsoft.com/office/powerpoint/2010/main" val="316260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57BA3-26F1-5830-3711-8DAE2327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ED78-0D8E-49B7-96B7-DD446231CF55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61B662-5EE5-6AC4-EE70-FC0463EF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5AAFD8-41E4-E381-B6BA-18B27F54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91B663-9705-46F3-B0D4-22AA1F93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0" y="233265"/>
            <a:ext cx="5487756" cy="530911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1B73B28-B0E4-A52D-50D2-FF89C3B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388" y="382643"/>
            <a:ext cx="5587093" cy="50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1BC6FD-17D8-29DE-1F4E-C7B6448E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ED78-0D8E-49B7-96B7-DD446231CF55}" type="datetime1">
              <a:rPr lang="fi-FI" smtClean="0"/>
              <a:t>9.9.2022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4E86D8E-C067-E746-12AD-62F9121E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DFAF3E-39BF-491C-9C63-0E1F7911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8F5006AB-1FF2-D260-F90C-21A1666D2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484412"/>
              </p:ext>
            </p:extLst>
          </p:nvPr>
        </p:nvGraphicFramePr>
        <p:xfrm>
          <a:off x="365761" y="141316"/>
          <a:ext cx="7841052" cy="532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2241E94D-1E0C-8224-CCE2-94CC44625FD3}"/>
              </a:ext>
            </a:extLst>
          </p:cNvPr>
          <p:cNvSpPr txBox="1"/>
          <p:nvPr/>
        </p:nvSpPr>
        <p:spPr>
          <a:xfrm>
            <a:off x="9475164" y="2258290"/>
            <a:ext cx="211804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Invalid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check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error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state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4F93"/>
              </a:solidFill>
              <a:effectLst/>
              <a:uLnTx/>
              <a:uFillTx/>
              <a:latin typeface="Museo Slab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99FAB4A-CA18-16A2-5501-98519E328902}"/>
              </a:ext>
            </a:extLst>
          </p:cNvPr>
          <p:cNvSpPr txBox="1"/>
          <p:nvPr/>
        </p:nvSpPr>
        <p:spPr>
          <a:xfrm>
            <a:off x="9475163" y="3063736"/>
            <a:ext cx="211804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Invalid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check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error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state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4F93"/>
              </a:solidFill>
              <a:effectLst/>
              <a:uLnTx/>
              <a:uFillTx/>
              <a:latin typeface="Museo Slab 900" panose="02000000000000000000" pitchFamily="50" charset="0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F5DA50D-C6EB-C07A-55BF-31C3B5950456}"/>
              </a:ext>
            </a:extLst>
          </p:cNvPr>
          <p:cNvSpPr txBox="1"/>
          <p:nvPr/>
        </p:nvSpPr>
        <p:spPr>
          <a:xfrm>
            <a:off x="8121937" y="1730833"/>
            <a:ext cx="143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Carrier ID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not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validated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4F93"/>
              </a:solidFill>
              <a:effectLst/>
              <a:uLnTx/>
              <a:uFillTx/>
              <a:latin typeface="Museo Slab 900" panose="02000000000000000000" pitchFamily="50" charset="0"/>
              <a:ea typeface="+mn-ea"/>
              <a:cs typeface="+mn-cs"/>
            </a:endParaRP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807FCD36-0928-E235-F8FF-43A70792CE7D}"/>
              </a:ext>
            </a:extLst>
          </p:cNvPr>
          <p:cNvCxnSpPr/>
          <p:nvPr/>
        </p:nvCxnSpPr>
        <p:spPr>
          <a:xfrm>
            <a:off x="8370916" y="2412178"/>
            <a:ext cx="1039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520F4AD-9DD7-F215-E6F1-CD311A0A9AD4}"/>
              </a:ext>
            </a:extLst>
          </p:cNvPr>
          <p:cNvSpPr txBox="1"/>
          <p:nvPr/>
        </p:nvSpPr>
        <p:spPr>
          <a:xfrm>
            <a:off x="8164375" y="2893120"/>
            <a:ext cx="143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4F93"/>
                </a:solidFill>
                <a:effectLst/>
                <a:uLnTx/>
                <a:uFillTx/>
                <a:latin typeface="Museo Slab 900" panose="02000000000000000000" pitchFamily="50" charset="0"/>
                <a:ea typeface="+mn-ea"/>
                <a:cs typeface="+mn-cs"/>
              </a:rPr>
              <a:t>No Action</a:t>
            </a: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95E2CF83-9DA0-47BC-15F0-FAEA16CC0E0D}"/>
              </a:ext>
            </a:extLst>
          </p:cNvPr>
          <p:cNvCxnSpPr/>
          <p:nvPr/>
        </p:nvCxnSpPr>
        <p:spPr>
          <a:xfrm>
            <a:off x="8370916" y="3205754"/>
            <a:ext cx="1039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2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EEDD9-046D-12FD-109A-73065EE9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D86D1C-0D47-E39B-D967-CB36D67F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Step1: </a:t>
            </a:r>
            <a:r>
              <a:rPr lang="fi-FI" dirty="0" err="1"/>
              <a:t>Sensor</a:t>
            </a:r>
            <a:r>
              <a:rPr lang="fi-FI" dirty="0"/>
              <a:t> –B1 </a:t>
            </a:r>
            <a:r>
              <a:rPr lang="fi-FI" dirty="0" err="1"/>
              <a:t>provides</a:t>
            </a:r>
            <a:r>
              <a:rPr lang="fi-FI" dirty="0"/>
              <a:t> a </a:t>
            </a:r>
            <a:r>
              <a:rPr lang="fi-FI" dirty="0" err="1"/>
              <a:t>signal</a:t>
            </a:r>
            <a:r>
              <a:rPr lang="fi-FI" dirty="0"/>
              <a:t> </a:t>
            </a:r>
            <a:r>
              <a:rPr lang="fi-FI" dirty="0" err="1"/>
              <a:t>confirming</a:t>
            </a:r>
            <a:r>
              <a:rPr lang="fi-FI" dirty="0"/>
              <a:t> a </a:t>
            </a:r>
            <a:r>
              <a:rPr lang="fi-FI" dirty="0" err="1"/>
              <a:t>workpiece</a:t>
            </a:r>
            <a:r>
              <a:rPr lang="fi-FI" dirty="0"/>
              <a:t> </a:t>
            </a:r>
            <a:r>
              <a:rPr lang="fi-FI" dirty="0" err="1"/>
              <a:t>carrier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detected</a:t>
            </a:r>
            <a:r>
              <a:rPr lang="fi-FI" dirty="0"/>
              <a:t> in position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segment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carrier</a:t>
            </a:r>
            <a:r>
              <a:rPr lang="fi-FI" dirty="0"/>
              <a:t> </a:t>
            </a:r>
            <a:r>
              <a:rPr lang="fi-FI" dirty="0" err="1"/>
              <a:t>stops</a:t>
            </a:r>
            <a:r>
              <a:rPr lang="fi-FI" dirty="0"/>
              <a:t> </a:t>
            </a:r>
            <a:r>
              <a:rPr lang="fi-FI" dirty="0" err="1"/>
              <a:t>adjacent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sensor</a:t>
            </a:r>
            <a:r>
              <a:rPr lang="fi-FI" dirty="0"/>
              <a:t>. </a:t>
            </a:r>
          </a:p>
          <a:p>
            <a:r>
              <a:rPr lang="fi-FI" dirty="0"/>
              <a:t>Step2: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segment</a:t>
            </a:r>
            <a:r>
              <a:rPr lang="fi-FI" dirty="0"/>
              <a:t> </a:t>
            </a:r>
            <a:r>
              <a:rPr lang="fi-FI" dirty="0" err="1"/>
              <a:t>requests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workpiece</a:t>
            </a:r>
            <a:r>
              <a:rPr lang="fi-FI" dirty="0"/>
              <a:t> </a:t>
            </a:r>
            <a:r>
              <a:rPr lang="fi-FI" dirty="0" err="1"/>
              <a:t>carrier’s</a:t>
            </a:r>
            <a:r>
              <a:rPr lang="fi-FI" dirty="0"/>
              <a:t> ID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MES. Data is </a:t>
            </a:r>
            <a:r>
              <a:rPr lang="fi-FI" dirty="0" err="1"/>
              <a:t>thereby</a:t>
            </a:r>
            <a:r>
              <a:rPr lang="fi-FI" dirty="0"/>
              <a:t> </a:t>
            </a:r>
            <a:r>
              <a:rPr lang="fi-FI" dirty="0" err="1"/>
              <a:t>provided</a:t>
            </a:r>
            <a:r>
              <a:rPr lang="fi-FI" dirty="0"/>
              <a:t> as to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carrier</a:t>
            </a:r>
            <a:r>
              <a:rPr lang="fi-FI" dirty="0"/>
              <a:t> is </a:t>
            </a:r>
            <a:r>
              <a:rPr lang="fi-FI" dirty="0" err="1"/>
              <a:t>expected</a:t>
            </a:r>
            <a:r>
              <a:rPr lang="fi-FI" dirty="0"/>
              <a:t>, i.e.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carrier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located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segment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MES </a:t>
            </a:r>
            <a:r>
              <a:rPr lang="fi-FI" dirty="0" err="1"/>
              <a:t>plan</a:t>
            </a:r>
            <a:r>
              <a:rPr lang="fi-FI" dirty="0"/>
              <a:t>. </a:t>
            </a:r>
          </a:p>
          <a:p>
            <a:r>
              <a:rPr lang="fi-FI" dirty="0"/>
              <a:t>Step3: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segment</a:t>
            </a:r>
            <a:r>
              <a:rPr lang="fi-FI" dirty="0"/>
              <a:t> </a:t>
            </a:r>
            <a:r>
              <a:rPr lang="fi-FI" dirty="0" err="1"/>
              <a:t>looks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action </a:t>
            </a:r>
            <a:r>
              <a:rPr lang="fi-FI" dirty="0" err="1"/>
              <a:t>list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MES and </a:t>
            </a:r>
            <a:r>
              <a:rPr lang="fi-FI" dirty="0" err="1"/>
              <a:t>transfers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to a data </a:t>
            </a:r>
            <a:r>
              <a:rPr lang="fi-FI" dirty="0" err="1"/>
              <a:t>block</a:t>
            </a:r>
            <a:r>
              <a:rPr lang="fi-FI" dirty="0"/>
              <a:t>. If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segment</a:t>
            </a:r>
            <a:r>
              <a:rPr lang="fi-FI" dirty="0"/>
              <a:t> is </a:t>
            </a:r>
            <a:r>
              <a:rPr lang="fi-FI" dirty="0" err="1"/>
              <a:t>equipped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an RFID </a:t>
            </a:r>
            <a:r>
              <a:rPr lang="fi-FI" dirty="0" err="1"/>
              <a:t>read</a:t>
            </a:r>
            <a:r>
              <a:rPr lang="fi-FI" dirty="0"/>
              <a:t>/</a:t>
            </a:r>
            <a:r>
              <a:rPr lang="fi-FI" dirty="0" err="1"/>
              <a:t>write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ID of </a:t>
            </a:r>
            <a:r>
              <a:rPr lang="fi-FI" dirty="0" err="1"/>
              <a:t>the</a:t>
            </a:r>
            <a:r>
              <a:rPr lang="fi-FI" dirty="0"/>
              <a:t> RFID </a:t>
            </a:r>
            <a:r>
              <a:rPr lang="fi-FI" dirty="0" err="1"/>
              <a:t>card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carrier</a:t>
            </a:r>
            <a:r>
              <a:rPr lang="fi-FI" dirty="0"/>
              <a:t> is </a:t>
            </a:r>
            <a:r>
              <a:rPr lang="fi-FI" dirty="0" err="1"/>
              <a:t>read</a:t>
            </a:r>
            <a:r>
              <a:rPr lang="fi-FI" dirty="0"/>
              <a:t> out and </a:t>
            </a:r>
            <a:r>
              <a:rPr lang="fi-FI" dirty="0" err="1"/>
              <a:t>compared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provided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MES 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0B7EB-1D1A-71C0-ADF7-77108450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ED78-0D8E-49B7-96B7-DD446231CF55}" type="datetime1">
              <a:rPr lang="fi-FI" smtClean="0"/>
              <a:t>13.9.2022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D4325B-1AC4-6A06-3B71-F100F8A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917C47-2166-EB70-EF8E-2E7E521D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463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AC8EC4-22AF-ABBE-731B-7A643888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25530A-57CE-E46F-EDD0-8167AC09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Note</a:t>
            </a:r>
            <a:r>
              <a:rPr lang="fi-FI" dirty="0"/>
              <a:t>: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workpiece</a:t>
            </a:r>
            <a:r>
              <a:rPr lang="fi-FI" dirty="0"/>
              <a:t> </a:t>
            </a:r>
            <a:r>
              <a:rPr lang="fi-FI" dirty="0" err="1"/>
              <a:t>carrier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out </a:t>
            </a:r>
            <a:r>
              <a:rPr lang="fi-FI" dirty="0" err="1"/>
              <a:t>matches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MES is a </a:t>
            </a:r>
            <a:r>
              <a:rPr lang="fi-FI" dirty="0" err="1"/>
              <a:t>piece</a:t>
            </a:r>
            <a:r>
              <a:rPr lang="fi-FI" dirty="0"/>
              <a:t> of </a:t>
            </a:r>
            <a:r>
              <a:rPr lang="fi-FI" dirty="0" err="1"/>
              <a:t>programming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 </a:t>
            </a:r>
            <a:r>
              <a:rPr lang="fi-FI" dirty="0" err="1"/>
              <a:t>machine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If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IDs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match</a:t>
            </a:r>
            <a:r>
              <a:rPr lang="fi-FI" dirty="0"/>
              <a:t>, an </a:t>
            </a:r>
            <a:r>
              <a:rPr lang="fi-FI" dirty="0" err="1"/>
              <a:t>error</a:t>
            </a:r>
            <a:r>
              <a:rPr lang="fi-FI" dirty="0"/>
              <a:t> is </a:t>
            </a:r>
            <a:r>
              <a:rPr lang="fi-FI" dirty="0" err="1"/>
              <a:t>triggered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If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IDs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match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step</a:t>
            </a:r>
            <a:r>
              <a:rPr lang="fi-FI" dirty="0"/>
              <a:t> of </a:t>
            </a:r>
            <a:r>
              <a:rPr lang="fi-FI" dirty="0" err="1"/>
              <a:t>processing</a:t>
            </a:r>
            <a:r>
              <a:rPr lang="fi-FI" dirty="0"/>
              <a:t> </a:t>
            </a:r>
            <a:r>
              <a:rPr lang="fi-FI" dirty="0" err="1"/>
              <a:t>sequence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initiaded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Step4.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check</a:t>
            </a:r>
            <a:r>
              <a:rPr lang="fi-FI" dirty="0"/>
              <a:t> is to </a:t>
            </a:r>
            <a:r>
              <a:rPr lang="fi-FI" dirty="0" err="1"/>
              <a:t>determine</a:t>
            </a:r>
            <a:r>
              <a:rPr lang="fi-FI" dirty="0"/>
              <a:t> </a:t>
            </a:r>
            <a:r>
              <a:rPr lang="fi-FI" dirty="0" err="1"/>
              <a:t>whether</a:t>
            </a:r>
            <a:r>
              <a:rPr lang="fi-FI" dirty="0"/>
              <a:t> an action is </a:t>
            </a:r>
            <a:r>
              <a:rPr lang="fi-FI" dirty="0" err="1"/>
              <a:t>stipulated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segment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	If no action is </a:t>
            </a:r>
            <a:r>
              <a:rPr lang="fi-FI" dirty="0" err="1"/>
              <a:t>planned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 </a:t>
            </a:r>
            <a:r>
              <a:rPr lang="fi-FI" dirty="0" err="1"/>
              <a:t>jumps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steps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 to </a:t>
            </a:r>
            <a:r>
              <a:rPr lang="fi-FI" dirty="0" err="1"/>
              <a:t>pass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carrier</a:t>
            </a:r>
            <a:r>
              <a:rPr lang="fi-FI" dirty="0"/>
              <a:t> on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stage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	If an action is </a:t>
            </a:r>
            <a:r>
              <a:rPr lang="fi-FI" dirty="0" err="1"/>
              <a:t>intended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step</a:t>
            </a:r>
            <a:r>
              <a:rPr lang="fi-FI" dirty="0"/>
              <a:t> is </a:t>
            </a:r>
            <a:r>
              <a:rPr lang="fi-FI" dirty="0" err="1"/>
              <a:t>triggered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6E1BA5-45B6-94AB-3315-BFFE31B2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ED78-0D8E-49B7-96B7-DD446231CF55}" type="datetime1">
              <a:rPr lang="fi-FI" smtClean="0"/>
              <a:t>13.9.2022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15CB758-DEA0-122E-E79E-F0E4B461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4FBD0C-CC66-F274-DFD4-AFE44F77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863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510B92-C774-ECBD-4C43-C5695748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4CE2CD-4B0C-6C34-E54E-75A32984F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Step5 :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above</a:t>
            </a:r>
            <a:r>
              <a:rPr lang="fi-FI" dirty="0"/>
              <a:t> </a:t>
            </a:r>
            <a:r>
              <a:rPr lang="fi-FI" dirty="0" err="1"/>
              <a:t>communication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taken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conveyor</a:t>
            </a:r>
            <a:r>
              <a:rPr lang="fi-FI" dirty="0"/>
              <a:t> </a:t>
            </a:r>
            <a:r>
              <a:rPr lang="fi-FI" dirty="0" err="1"/>
              <a:t>belt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segment</a:t>
            </a:r>
            <a:r>
              <a:rPr lang="fi-FI" dirty="0"/>
              <a:t> </a:t>
            </a:r>
            <a:r>
              <a:rPr lang="fi-FI" dirty="0" err="1"/>
              <a:t>starts</a:t>
            </a:r>
            <a:r>
              <a:rPr lang="fi-FI" dirty="0"/>
              <a:t> </a:t>
            </a:r>
            <a:r>
              <a:rPr lang="fi-FI" dirty="0" err="1"/>
              <a:t>transporting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carrier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– </a:t>
            </a:r>
            <a:r>
              <a:rPr lang="fi-FI" dirty="0" err="1"/>
              <a:t>away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sensor</a:t>
            </a:r>
            <a:r>
              <a:rPr lang="fi-FI" dirty="0"/>
              <a:t> –B1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sequence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routine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associated</a:t>
            </a:r>
            <a:r>
              <a:rPr lang="fi-FI" dirty="0"/>
              <a:t> </a:t>
            </a:r>
            <a:r>
              <a:rPr lang="fi-FI" dirty="0" err="1"/>
              <a:t>processing</a:t>
            </a:r>
            <a:r>
              <a:rPr lang="fi-FI" dirty="0"/>
              <a:t> </a:t>
            </a:r>
            <a:r>
              <a:rPr lang="fi-FI" dirty="0" err="1"/>
              <a:t>station</a:t>
            </a:r>
            <a:r>
              <a:rPr lang="fi-FI" dirty="0"/>
              <a:t> is </a:t>
            </a:r>
            <a:r>
              <a:rPr lang="fi-FI" dirty="0" err="1"/>
              <a:t>started</a:t>
            </a:r>
            <a:r>
              <a:rPr lang="fi-FI" dirty="0"/>
              <a:t>.</a:t>
            </a:r>
          </a:p>
          <a:p>
            <a:r>
              <a:rPr lang="fi-FI" dirty="0"/>
              <a:t>Step6: </a:t>
            </a:r>
            <a:r>
              <a:rPr lang="fi-FI" dirty="0" err="1"/>
              <a:t>Once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processing</a:t>
            </a:r>
            <a:r>
              <a:rPr lang="fi-FI" dirty="0"/>
              <a:t> </a:t>
            </a:r>
            <a:r>
              <a:rPr lang="fi-FI" dirty="0" err="1"/>
              <a:t>sequence</a:t>
            </a:r>
            <a:r>
              <a:rPr lang="fi-FI" dirty="0"/>
              <a:t> is </a:t>
            </a:r>
            <a:r>
              <a:rPr lang="fi-FI" dirty="0" err="1"/>
              <a:t>complete</a:t>
            </a:r>
            <a:r>
              <a:rPr lang="fi-FI" dirty="0"/>
              <a:t>, a </a:t>
            </a:r>
            <a:r>
              <a:rPr lang="fi-FI" dirty="0" err="1"/>
              <a:t>signal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sent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MES to </a:t>
            </a:r>
            <a:r>
              <a:rPr lang="fi-FI" dirty="0" err="1"/>
              <a:t>notify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is </a:t>
            </a:r>
            <a:r>
              <a:rPr lang="fi-FI" dirty="0" err="1"/>
              <a:t>finished</a:t>
            </a: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9FB7B-8427-DF40-4F7F-E6AFC1AA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ED78-0D8E-49B7-96B7-DD446231CF55}" type="datetime1">
              <a:rPr lang="fi-FI" smtClean="0"/>
              <a:t>13.9.2022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2823D9-127F-D378-AEA9-C0DADF8A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E6EC-0010-4E2C-84B0-6C292EB524A1}" type="slidenum">
              <a:rPr lang="fi-FI" smtClean="0"/>
              <a:t>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91EED7-5FC7-0E4E-BC95-516F30E7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732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1200" cap="none" spc="0" normalizeH="0" baseline="0" noProof="0" dirty="0" smtClean="0">
            <a:ln>
              <a:noFill/>
            </a:ln>
            <a:solidFill>
              <a:srgbClr val="004F93"/>
            </a:solidFill>
            <a:effectLst/>
            <a:uLnTx/>
            <a:uFillTx/>
            <a:latin typeface="Museo Slab 900" panose="02000000000000000000" pitchFamily="50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SAO PP-esitysmalli.pptx" id="{EEA8FF1E-90E4-4EAE-B0E9-64E2315C3B18}" vid="{F75B2D5B-9C3A-4512-96B9-DC9B8F17658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YSAO PP-esitysmalli</Template>
  <TotalTime>6162</TotalTime>
  <Words>406</Words>
  <Application>Microsoft Office PowerPoint</Application>
  <PresentationFormat>Laajakuva</PresentationFormat>
  <Paragraphs>40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Museo Slab 900</vt:lpstr>
      <vt:lpstr>Office-teema</vt:lpstr>
      <vt:lpstr>LN RFID process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Vaarasuo Miika</dc:creator>
  <cp:lastModifiedBy>Vaarasuo Miika</cp:lastModifiedBy>
  <cp:revision>1</cp:revision>
  <cp:lastPrinted>2019-09-12T07:53:40Z</cp:lastPrinted>
  <dcterms:created xsi:type="dcterms:W3CDTF">2022-09-09T12:03:47Z</dcterms:created>
  <dcterms:modified xsi:type="dcterms:W3CDTF">2022-09-13T18:45:54Z</dcterms:modified>
</cp:coreProperties>
</file>